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5" r:id="rId5"/>
    <p:sldId id="296" r:id="rId6"/>
    <p:sldId id="318" r:id="rId7"/>
    <p:sldId id="319" r:id="rId8"/>
    <p:sldId id="312" r:id="rId9"/>
    <p:sldId id="317" r:id="rId10"/>
    <p:sldId id="31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879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jpeg"/><Relationship Id="rId7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uesilv/videos/510663670909288" TargetMode="External"/><Relationship Id="rId2" Type="http://schemas.openxmlformats.org/officeDocument/2006/relationships/hyperlink" Target="https://www.facebook.com/tuesilv/videos/432562768998429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5379" y="2290195"/>
            <a:ext cx="4721461" cy="1853129"/>
          </a:xfrm>
        </p:spPr>
        <p:txBody>
          <a:bodyPr/>
          <a:lstStyle/>
          <a:p>
            <a:r>
              <a:rPr lang="lv-LV" sz="3200" b="1" dirty="0">
                <a:latin typeface="Gill Sans Nova Light" panose="020B0302020104020203" pitchFamily="34" charset="0"/>
              </a:rPr>
              <a:t>Teritorijas izaugsmes iespējas, izzinot labās prakses un aizaicinājumus lauku telpā</a:t>
            </a:r>
            <a:endParaRPr lang="en-US" sz="3200" b="1" dirty="0">
              <a:latin typeface="Gill Sans Nova Light" panose="020B03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3" y="1690382"/>
            <a:ext cx="2999232" cy="438912"/>
          </a:xfrm>
        </p:spPr>
        <p:txBody>
          <a:bodyPr/>
          <a:lstStyle/>
          <a:p>
            <a:r>
              <a:rPr lang="lv-LV" dirty="0"/>
              <a:t>Ieva Leišavniece</a:t>
            </a:r>
            <a:endParaRPr lang="en-US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BCDADCD4-4016-926E-BE79-7232AA2B7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271" y="4465127"/>
            <a:ext cx="1777457" cy="11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599" y="6231788"/>
            <a:ext cx="4791269" cy="489688"/>
          </a:xfrm>
        </p:spPr>
        <p:txBody>
          <a:bodyPr/>
          <a:lstStyle/>
          <a:p>
            <a:r>
              <a:rPr lang="lv-LV" sz="1600" b="1" dirty="0"/>
              <a:t>2023</a:t>
            </a:r>
            <a:endParaRPr lang="en-US" sz="1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74753" y="2297863"/>
            <a:ext cx="3749040" cy="34092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lv-LV" b="1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2 pilsētas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lv-LV" sz="2400" b="1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19 pagasti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lv-LV" b="1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47 ezeri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lv-LV" sz="2400" b="1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9 upes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lv-LV" b="1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18501 iedzīvotājs</a:t>
            </a:r>
            <a:endParaRPr lang="en-US" sz="2400" b="1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endParaRPr lang="en-US" b="1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B75D0221-7AD7-12F7-5F09-398F96D24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930" y="0"/>
            <a:ext cx="3749040" cy="24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D2BF4ED-92CE-5E15-4B2F-22B2DA5B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6" descr="Fotoattēla apraksts nav pieejams.">
            <a:extLst>
              <a:ext uri="{FF2B5EF4-FFF2-40B4-BE49-F238E27FC236}">
                <a16:creationId xmlns:a16="http://schemas.microsoft.com/office/drawing/2014/main" id="{0C10A4B7-9AB7-393A-2ADC-A86BB9AC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9" y="690858"/>
            <a:ext cx="4253632" cy="5848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Fotoattēla apraksts nav pieejams.">
            <a:extLst>
              <a:ext uri="{FF2B5EF4-FFF2-40B4-BE49-F238E27FC236}">
                <a16:creationId xmlns:a16="http://schemas.microsoft.com/office/drawing/2014/main" id="{66635072-E7BF-7944-3539-B7D7A15C5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238" y="14807"/>
            <a:ext cx="3078739" cy="3078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Fotoattēla apraksts nav pieejams.">
            <a:extLst>
              <a:ext uri="{FF2B5EF4-FFF2-40B4-BE49-F238E27FC236}">
                <a16:creationId xmlns:a16="http://schemas.microsoft.com/office/drawing/2014/main" id="{B6CA0BF4-14E3-5BA7-B070-17E53E672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81" y="175083"/>
            <a:ext cx="3236669" cy="4863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Fotoattēlā varētu būt krēsla">
            <a:extLst>
              <a:ext uri="{FF2B5EF4-FFF2-40B4-BE49-F238E27FC236}">
                <a16:creationId xmlns:a16="http://schemas.microsoft.com/office/drawing/2014/main" id="{1F3AA325-2764-2A8E-0D76-832BA8F1B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862" y="2988757"/>
            <a:ext cx="2546485" cy="3605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Fotoattēla apraksts nav pieejams.">
            <a:extLst>
              <a:ext uri="{FF2B5EF4-FFF2-40B4-BE49-F238E27FC236}">
                <a16:creationId xmlns:a16="http://schemas.microsoft.com/office/drawing/2014/main" id="{4012F165-1D79-5E81-653B-91270C678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209" y="3209731"/>
            <a:ext cx="2141532" cy="2148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225049E5-0C3D-08D0-A149-B79976515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0436" y="5991225"/>
            <a:ext cx="1494972" cy="995476"/>
          </a:xfrm>
          <a:prstGeom prst="rect">
            <a:avLst/>
          </a:prstGeom>
        </p:spPr>
      </p:pic>
      <p:pic>
        <p:nvPicPr>
          <p:cNvPr id="10" name="Picture 1928" descr="Floral leaf accent">
            <a:extLst>
              <a:ext uri="{FF2B5EF4-FFF2-40B4-BE49-F238E27FC236}">
                <a16:creationId xmlns:a16="http://schemas.microsoft.com/office/drawing/2014/main" id="{697E75A6-42B0-F3D9-07B8-A30E4436C0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875" y="955062"/>
            <a:ext cx="1791038" cy="2033695"/>
          </a:xfrm>
          <a:prstGeom prst="rect">
            <a:avLst/>
          </a:prstGeom>
        </p:spPr>
      </p:pic>
      <p:pic>
        <p:nvPicPr>
          <p:cNvPr id="11" name="Picture 9" descr="Floral leaf accent">
            <a:extLst>
              <a:ext uri="{FF2B5EF4-FFF2-40B4-BE49-F238E27FC236}">
                <a16:creationId xmlns:a16="http://schemas.microsoft.com/office/drawing/2014/main" id="{D614253C-C208-8F67-EEF0-FE528C66AF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-81301" y="37926"/>
            <a:ext cx="1243661" cy="790090"/>
          </a:xfrm>
          <a:prstGeom prst="rect">
            <a:avLst/>
          </a:prstGeom>
        </p:spPr>
      </p:pic>
      <p:pic>
        <p:nvPicPr>
          <p:cNvPr id="12" name="Picture 9" descr="Floral leaf accent">
            <a:extLst>
              <a:ext uri="{FF2B5EF4-FFF2-40B4-BE49-F238E27FC236}">
                <a16:creationId xmlns:a16="http://schemas.microsoft.com/office/drawing/2014/main" id="{4FA89D7A-07EC-8299-1071-FAFFDF3470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7531655" y="2274601"/>
            <a:ext cx="1243661" cy="79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8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75DEF5A-3A77-8B65-8B73-67E5D394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ADDD26E2-245F-613F-9B21-1F9795E995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v-LV" dirty="0"/>
          </a:p>
          <a:p>
            <a:endParaRPr lang="lv-LV" dirty="0"/>
          </a:p>
        </p:txBody>
      </p:sp>
      <p:pic>
        <p:nvPicPr>
          <p:cNvPr id="10" name="Picture 4" descr="Fotoattēla apraksts nav pieejams.">
            <a:extLst>
              <a:ext uri="{FF2B5EF4-FFF2-40B4-BE49-F238E27FC236}">
                <a16:creationId xmlns:a16="http://schemas.microsoft.com/office/drawing/2014/main" id="{87EB1CD1-BB8B-275F-5849-79174495E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10" y="-181303"/>
            <a:ext cx="5414558" cy="7220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otoattēla apraksts nav pieejams.">
            <a:extLst>
              <a:ext uri="{FF2B5EF4-FFF2-40B4-BE49-F238E27FC236}">
                <a16:creationId xmlns:a16="http://schemas.microsoft.com/office/drawing/2014/main" id="{F2F15F7B-9784-BFC7-D7C1-437900340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89" y="3514739"/>
            <a:ext cx="4702010" cy="3564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Fotoattēla apraksts nav pieejams.">
            <a:extLst>
              <a:ext uri="{FF2B5EF4-FFF2-40B4-BE49-F238E27FC236}">
                <a16:creationId xmlns:a16="http://schemas.microsoft.com/office/drawing/2014/main" id="{74678E52-887D-5704-9F7D-2C800266F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28" y="-181303"/>
            <a:ext cx="4061591" cy="7220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Fotoattēla apraksts nav pieejams.">
            <a:extLst>
              <a:ext uri="{FF2B5EF4-FFF2-40B4-BE49-F238E27FC236}">
                <a16:creationId xmlns:a16="http://schemas.microsoft.com/office/drawing/2014/main" id="{9C91ACA3-6C71-C964-4C0E-9B1E68769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6089" y="-1445113"/>
            <a:ext cx="4526831" cy="6035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287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09CCF2F-A87B-6D68-2054-357EFA59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05" y="136525"/>
            <a:ext cx="11280396" cy="6219825"/>
          </a:xfrm>
        </p:spPr>
        <p:txBody>
          <a:bodyPr/>
          <a:lstStyle/>
          <a:p>
            <a:pPr marL="0" indent="0">
              <a:buNone/>
            </a:pPr>
            <a:endParaRPr lang="lv-LV" dirty="0">
              <a:hlinkClick r:id="rId2"/>
            </a:endParaRPr>
          </a:p>
          <a:p>
            <a:pPr marL="0" indent="0">
              <a:buNone/>
            </a:pPr>
            <a:endParaRPr lang="lv-LV" dirty="0">
              <a:hlinkClick r:id="rId2"/>
            </a:endParaRPr>
          </a:p>
          <a:p>
            <a:pPr marL="0" indent="0">
              <a:buNone/>
            </a:pPr>
            <a:endParaRPr lang="lv-LV" dirty="0">
              <a:hlinkClick r:id="rId2"/>
            </a:endParaRPr>
          </a:p>
          <a:p>
            <a:pPr marL="0" indent="0">
              <a:buNone/>
            </a:pPr>
            <a:endParaRPr lang="lv-LV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https://www.facebook.com/tuesilv/videos/432562768998429</a:t>
            </a: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>
                <a:hlinkClick r:id="rId3"/>
              </a:rPr>
              <a:t>https://www.facebook.com/tuesilv/videos/510663670909288</a:t>
            </a: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8B86A-A576-98F0-BAD4-3F0C0919C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v-LV" dirty="0"/>
              <a:t>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43C50-6937-DD3E-B402-4ABB2469E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0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3195-0456-0040-B6B5-0AEE14E59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977640"/>
            <a:ext cx="10291712" cy="1273868"/>
          </a:xfrm>
        </p:spPr>
        <p:txBody>
          <a:bodyPr>
            <a:normAutofit fontScale="90000"/>
          </a:bodyPr>
          <a:lstStyle/>
          <a:p>
            <a:r>
              <a:rPr lang="lv-LV" b="1" dirty="0">
                <a:latin typeface="+mn-lt"/>
              </a:rPr>
              <a:t>Vieslielākā vērtība uz zemes šīs ir </a:t>
            </a:r>
            <a:br>
              <a:rPr lang="lv-LV" b="1" dirty="0">
                <a:latin typeface="+mn-lt"/>
              </a:rPr>
            </a:br>
            <a:r>
              <a:rPr lang="lv-LV" b="1" dirty="0">
                <a:latin typeface="+mn-lt"/>
              </a:rPr>
              <a:t>CILVĒKS!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776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Paldies!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9385" y="2007108"/>
            <a:ext cx="2999232" cy="2843784"/>
          </a:xfrm>
        </p:spPr>
        <p:txBody>
          <a:bodyPr/>
          <a:lstStyle/>
          <a:p>
            <a:pPr algn="ctr"/>
            <a:r>
              <a:rPr lang="lv-LV" b="1" dirty="0"/>
              <a:t>Ieva Leišavniece</a:t>
            </a:r>
            <a:endParaRPr lang="en-US" b="1" dirty="0"/>
          </a:p>
          <a:p>
            <a:pPr algn="ctr"/>
            <a:r>
              <a:rPr lang="lv-LV" b="1" dirty="0"/>
              <a:t>www.zlp.lv</a:t>
            </a:r>
            <a:endParaRPr lang="en-US" b="1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8DEE0C8E-A3B7-F6BB-8AAD-67274A6F0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404" y="5412241"/>
            <a:ext cx="2171193" cy="144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73</Words>
  <Application>Microsoft Office PowerPoint</Application>
  <PresentationFormat>Platekrāna</PresentationFormat>
  <Paragraphs>28</Paragraphs>
  <Slides>7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15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Office Theme</vt:lpstr>
      <vt:lpstr>Teritorijas izaugsmes iespējas, izzinot labās prakses un aizaicinājumus lauku telpā</vt:lpstr>
      <vt:lpstr>PowerPoint prezentācija</vt:lpstr>
      <vt:lpstr>PowerPoint prezentācija</vt:lpstr>
      <vt:lpstr>PowerPoint prezentācija</vt:lpstr>
      <vt:lpstr>PowerPoint prezentācija</vt:lpstr>
      <vt:lpstr>Vieslielākā vērtība uz zemes šīs ir  CILVĒKS!</vt:lpstr>
      <vt:lpstr>Paldies!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Teritorijas izaugsmes iespējas, izzinot labās prakses un aizaicinājumus lauku telpā</dc:title>
  <dc:creator>Ieva Leišavniece</dc:creator>
  <cp:lastModifiedBy>Ziemeļlatgales Partnerība</cp:lastModifiedBy>
  <cp:revision>3</cp:revision>
  <dcterms:created xsi:type="dcterms:W3CDTF">2023-10-25T13:08:24Z</dcterms:created>
  <dcterms:modified xsi:type="dcterms:W3CDTF">2023-10-25T19:06:34Z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