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4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</p:sldIdLst>
  <p:sldSz cx="12192000" cy="6858000"/>
  <p:notesSz cx="6797675" cy="9926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lv-LV" sz="4400" b="0" strike="noStrike" spc="-1">
                <a:latin typeface="Arial"/>
              </a:rPr>
              <a:t>Klikšķiniet, lai pārvietotu slaidu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lv-LV" sz="2000" b="0" strike="noStrike" spc="-1">
                <a:latin typeface="Arial"/>
              </a:rPr>
              <a:t>Klikšķiniet, lai rediģētu piezīmju formātu</a:t>
            </a: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lv-LV" sz="1400" b="0" strike="noStrike" spc="-1">
                <a:latin typeface="Times New Roman"/>
              </a:rPr>
              <a:t> </a:t>
            </a:r>
          </a:p>
        </p:txBody>
      </p:sp>
      <p:sp>
        <p:nvSpPr>
          <p:cNvPr id="11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lv-LV" sz="1400" b="0" strike="noStrike" spc="-1">
                <a:latin typeface="Times New Roman"/>
              </a:rPr>
              <a:t> </a:t>
            </a:r>
          </a:p>
        </p:txBody>
      </p:sp>
      <p:sp>
        <p:nvSpPr>
          <p:cNvPr id="11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lv-LV" sz="1400" b="0" strike="noStrike" spc="-1">
                <a:latin typeface="Times New Roman"/>
              </a:rPr>
              <a:t> </a:t>
            </a:r>
          </a:p>
        </p:txBody>
      </p:sp>
      <p:sp>
        <p:nvSpPr>
          <p:cNvPr id="11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48C05E88-B246-4E2D-8E9A-662CB17597FA}" type="slidenum">
              <a:rPr lang="lv-LV" sz="1400" b="0" strike="noStrike" spc="-1">
                <a:latin typeface="Times New Roman"/>
              </a:rPr>
              <a:t>‹#›</a:t>
            </a:fld>
            <a:endParaRPr lang="lv-LV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3462480" y="8753760"/>
            <a:ext cx="2648160" cy="46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45003E1-C386-4B95-96EF-F19ED6FC166B}" type="slidenum">
              <a:rPr lang="lv-LV" sz="1200" b="0" strike="noStrike" spc="-1">
                <a:latin typeface="Times New Roman"/>
              </a:rPr>
              <a:t>14</a:t>
            </a:fld>
            <a:endParaRPr lang="lv-LV" sz="1200" b="0" strike="noStrike" spc="-1">
              <a:latin typeface="Arial"/>
            </a:endParaRPr>
          </a:p>
        </p:txBody>
      </p:sp>
      <p:sp>
        <p:nvSpPr>
          <p:cNvPr id="30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-15875" y="690563"/>
            <a:ext cx="6145213" cy="3455987"/>
          </a:xfrm>
          <a:prstGeom prst="rect">
            <a:avLst/>
          </a:prstGeom>
        </p:spPr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440" cy="3907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lv-LV" sz="2000" b="0" strike="noStrike" spc="-1">
              <a:latin typeface="Arial"/>
            </a:endParaRPr>
          </a:p>
        </p:txBody>
      </p:sp>
      <p:sp>
        <p:nvSpPr>
          <p:cNvPr id="307" name="CustomShape 4"/>
          <p:cNvSpPr/>
          <p:nvPr/>
        </p:nvSpPr>
        <p:spPr>
          <a:xfrm>
            <a:off x="3462480" y="8753760"/>
            <a:ext cx="2648160" cy="460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880" tIns="41760" rIns="83880" bIns="41760" anchor="b">
            <a:noAutofit/>
          </a:bodyPr>
          <a:lstStyle/>
          <a:p>
            <a:pPr algn="r">
              <a:lnSpc>
                <a:spcPct val="100000"/>
              </a:lnSpc>
            </a:pPr>
            <a:fld id="{16355455-3C19-4005-944F-64893F35B0BF}" type="slidenum">
              <a:rPr lang="lv-LV" sz="11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lv-LV" sz="11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lv-LV" sz="4400" b="0" strike="noStrike" spc="-1">
                <a:latin typeface="Arial"/>
              </a:rPr>
              <a:t>Klikšķiniet, lai rediģētu virsraksta formātu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3200" b="0" strike="noStrike" spc="-1">
                <a:latin typeface="Arial"/>
              </a:rPr>
              <a:t>Klikšķiniet, lai rediģētu struktūras skata formātu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2800" b="0" strike="noStrike" spc="-1">
                <a:latin typeface="Arial"/>
              </a:rPr>
              <a:t>Otrais struktūras līmenis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400" b="0" strike="noStrike" spc="-1">
                <a:latin typeface="Arial"/>
              </a:rPr>
              <a:t>Trešais struktūras līmenis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2000" b="0" strike="noStrike" spc="-1">
                <a:latin typeface="Arial"/>
              </a:rPr>
              <a:t>Ceturtais struktūras līmenis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latin typeface="Arial"/>
              </a:rPr>
              <a:t>Piektais struktūras līmenis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latin typeface="Arial"/>
              </a:rPr>
              <a:t>Sestais struktūras līmenis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latin typeface="Arial"/>
              </a:rPr>
              <a:t>Septītais struktūras līmenis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lv-LV" sz="4400" b="0" strike="noStrike" spc="-1">
                <a:latin typeface="Arial"/>
              </a:rPr>
              <a:t>Klikšķiniet, lai rediģētu virsraksta formātu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3200" b="0" strike="noStrike" spc="-1">
                <a:latin typeface="Arial"/>
              </a:rPr>
              <a:t>Klikšķiniet, lai rediģētu struktūras skata formātu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2800" b="0" strike="noStrike" spc="-1">
                <a:latin typeface="Arial"/>
              </a:rPr>
              <a:t>Otrais struktūras līmenis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400" b="0" strike="noStrike" spc="-1">
                <a:latin typeface="Arial"/>
              </a:rPr>
              <a:t>Trešais struktūras līmenis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2000" b="0" strike="noStrike" spc="-1">
                <a:latin typeface="Arial"/>
              </a:rPr>
              <a:t>Ceturtais struktūras līmenis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latin typeface="Arial"/>
              </a:rPr>
              <a:t>Piektais struktūras līmenis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latin typeface="Arial"/>
              </a:rPr>
              <a:t>Sestais struktūras līmenis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latin typeface="Arial"/>
              </a:rPr>
              <a:t>Septītais struktūras līmenis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lv-LV" sz="1800" b="0" strike="noStrike" spc="-1">
                <a:latin typeface="Arial"/>
              </a:rPr>
              <a:t>Klikšķiniet, lai rediģētu virsraksta formātu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3200" b="0" strike="noStrike" spc="-1">
                <a:latin typeface="Arial"/>
              </a:rPr>
              <a:t>Klikšķiniet, lai rediģētu struktūras skata formātu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2800" b="0" strike="noStrike" spc="-1">
                <a:latin typeface="Arial"/>
              </a:rPr>
              <a:t>Otrais struktūras līmenis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400" b="0" strike="noStrike" spc="-1">
                <a:latin typeface="Arial"/>
              </a:rPr>
              <a:t>Trešais struktūras līmenis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2000" b="0" strike="noStrike" spc="-1">
                <a:latin typeface="Arial"/>
              </a:rPr>
              <a:t>Ceturtais struktūras līmenis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latin typeface="Arial"/>
              </a:rPr>
              <a:t>Piektais struktūras līmenis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latin typeface="Arial"/>
              </a:rPr>
              <a:t>Sestais struktūras līmenis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latin typeface="Arial"/>
              </a:rPr>
              <a:t>Septītais struktūras līmenis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Attēls 1"/>
          <p:cNvPicPr/>
          <p:nvPr/>
        </p:nvPicPr>
        <p:blipFill>
          <a:blip r:embed="rId2"/>
          <a:stretch/>
        </p:blipFill>
        <p:spPr>
          <a:xfrm>
            <a:off x="1330200" y="61920"/>
            <a:ext cx="9579600" cy="6795360"/>
          </a:xfrm>
          <a:prstGeom prst="rect">
            <a:avLst/>
          </a:prstGeom>
          <a:ln>
            <a:noFill/>
          </a:ln>
        </p:spPr>
      </p:pic>
      <p:pic>
        <p:nvPicPr>
          <p:cNvPr id="121" name="Attēls 2"/>
          <p:cNvPicPr/>
          <p:nvPr/>
        </p:nvPicPr>
        <p:blipFill>
          <a:blip r:embed="rId3"/>
          <a:stretch/>
        </p:blipFill>
        <p:spPr>
          <a:xfrm>
            <a:off x="5741640" y="6100560"/>
            <a:ext cx="1458360" cy="697320"/>
          </a:xfrm>
          <a:prstGeom prst="rect">
            <a:avLst/>
          </a:prstGeom>
          <a:ln>
            <a:noFill/>
          </a:ln>
        </p:spPr>
      </p:pic>
      <p:pic>
        <p:nvPicPr>
          <p:cNvPr id="122" name="Attēls 3"/>
          <p:cNvPicPr/>
          <p:nvPr/>
        </p:nvPicPr>
        <p:blipFill>
          <a:blip r:embed="rId4"/>
          <a:stretch/>
        </p:blipFill>
        <p:spPr>
          <a:xfrm>
            <a:off x="2373120" y="6027480"/>
            <a:ext cx="721800" cy="740880"/>
          </a:xfrm>
          <a:prstGeom prst="rect">
            <a:avLst/>
          </a:prstGeom>
          <a:ln>
            <a:noFill/>
          </a:ln>
        </p:spPr>
      </p:pic>
      <p:pic>
        <p:nvPicPr>
          <p:cNvPr id="123" name="Attēls 4"/>
          <p:cNvPicPr/>
          <p:nvPr/>
        </p:nvPicPr>
        <p:blipFill>
          <a:blip r:embed="rId5"/>
          <a:stretch/>
        </p:blipFill>
        <p:spPr>
          <a:xfrm>
            <a:off x="4438800" y="6191280"/>
            <a:ext cx="1140480" cy="515160"/>
          </a:xfrm>
          <a:prstGeom prst="rect">
            <a:avLst/>
          </a:prstGeom>
          <a:ln>
            <a:noFill/>
          </a:ln>
        </p:spPr>
      </p:pic>
      <p:pic>
        <p:nvPicPr>
          <p:cNvPr id="124" name="Attēls 5"/>
          <p:cNvPicPr/>
          <p:nvPr/>
        </p:nvPicPr>
        <p:blipFill>
          <a:blip r:embed="rId6"/>
          <a:stretch/>
        </p:blipFill>
        <p:spPr>
          <a:xfrm>
            <a:off x="8190000" y="6100560"/>
            <a:ext cx="629280" cy="606240"/>
          </a:xfrm>
          <a:prstGeom prst="rect">
            <a:avLst/>
          </a:prstGeom>
          <a:ln>
            <a:noFill/>
          </a:ln>
        </p:spPr>
      </p:pic>
      <p:pic>
        <p:nvPicPr>
          <p:cNvPr id="125" name="Attēls 6"/>
          <p:cNvPicPr/>
          <p:nvPr/>
        </p:nvPicPr>
        <p:blipFill>
          <a:blip r:embed="rId7"/>
          <a:stretch/>
        </p:blipFill>
        <p:spPr>
          <a:xfrm>
            <a:off x="7338240" y="6116040"/>
            <a:ext cx="569160" cy="590400"/>
          </a:xfrm>
          <a:prstGeom prst="rect">
            <a:avLst/>
          </a:prstGeom>
          <a:ln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4438800" y="3872520"/>
            <a:ext cx="3485520" cy="83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" name="CustomShape 2"/>
          <p:cNvSpPr/>
          <p:nvPr/>
        </p:nvSpPr>
        <p:spPr>
          <a:xfrm>
            <a:off x="4863600" y="4047840"/>
            <a:ext cx="321480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400" b="0" strike="noStrike" spc="-1">
                <a:solidFill>
                  <a:srgbClr val="B8562C"/>
                </a:solidFill>
                <a:latin typeface="Calibri"/>
                <a:ea typeface="DejaVu Sans"/>
              </a:rPr>
              <a:t>Alūksne, 26.10.2023</a:t>
            </a:r>
            <a:endParaRPr lang="lv-LV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Attēls 1"/>
          <p:cNvPicPr/>
          <p:nvPr/>
        </p:nvPicPr>
        <p:blipFill>
          <a:blip r:embed="rId2"/>
          <a:stretch/>
        </p:blipFill>
        <p:spPr>
          <a:xfrm>
            <a:off x="713520" y="104040"/>
            <a:ext cx="10975680" cy="823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Attēls 1"/>
          <p:cNvPicPr/>
          <p:nvPr/>
        </p:nvPicPr>
        <p:blipFill>
          <a:blip r:embed="rId2"/>
          <a:stretch/>
        </p:blipFill>
        <p:spPr>
          <a:xfrm>
            <a:off x="0" y="-935280"/>
            <a:ext cx="12284640" cy="9213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ttēls 1"/>
          <p:cNvPicPr/>
          <p:nvPr/>
        </p:nvPicPr>
        <p:blipFill>
          <a:blip r:embed="rId2"/>
          <a:stretch/>
        </p:blipFill>
        <p:spPr>
          <a:xfrm>
            <a:off x="1523880" y="0"/>
            <a:ext cx="914328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3023640" y="1215720"/>
            <a:ext cx="58910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lv-LV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lv-LV" sz="1800" b="0" strike="noStrike" spc="-1">
              <a:latin typeface="Arial"/>
            </a:endParaRPr>
          </a:p>
        </p:txBody>
      </p:sp>
      <p:pic>
        <p:nvPicPr>
          <p:cNvPr id="173" name="Attēls 453"/>
          <p:cNvPicPr/>
          <p:nvPr/>
        </p:nvPicPr>
        <p:blipFill>
          <a:blip r:embed="rId2"/>
          <a:stretch/>
        </p:blipFill>
        <p:spPr>
          <a:xfrm>
            <a:off x="987120" y="852120"/>
            <a:ext cx="9839520" cy="5214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" name="Table 1"/>
          <p:cNvGraphicFramePr/>
          <p:nvPr/>
        </p:nvGraphicFramePr>
        <p:xfrm>
          <a:off x="360" y="-436320"/>
          <a:ext cx="12416040" cy="7393680"/>
        </p:xfrm>
        <a:graphic>
          <a:graphicData uri="http://schemas.openxmlformats.org/drawingml/2006/table">
            <a:tbl>
              <a:tblPr/>
              <a:tblGrid>
                <a:gridCol w="1241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94040">
                <a:tc>
                  <a:txBody>
                    <a:bodyPr/>
                    <a:lstStyle/>
                    <a:p>
                      <a:endParaRPr lang="lv-LV"/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5" name="CustomShape 2"/>
          <p:cNvSpPr/>
          <p:nvPr/>
        </p:nvSpPr>
        <p:spPr>
          <a:xfrm>
            <a:off x="3359520" y="2565360"/>
            <a:ext cx="183960" cy="307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3"/>
          <p:cNvSpPr/>
          <p:nvPr/>
        </p:nvSpPr>
        <p:spPr>
          <a:xfrm>
            <a:off x="3359520" y="2421000"/>
            <a:ext cx="183960" cy="307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7" name="Picture 2"/>
          <p:cNvPicPr/>
          <p:nvPr/>
        </p:nvPicPr>
        <p:blipFill>
          <a:blip r:embed="rId3"/>
          <a:stretch/>
        </p:blipFill>
        <p:spPr>
          <a:xfrm>
            <a:off x="5160600" y="2197080"/>
            <a:ext cx="2609640" cy="2505240"/>
          </a:xfrm>
          <a:prstGeom prst="rect">
            <a:avLst/>
          </a:prstGeom>
          <a:ln w="9360">
            <a:noFill/>
          </a:ln>
        </p:spPr>
      </p:pic>
      <p:sp>
        <p:nvSpPr>
          <p:cNvPr id="178" name="CustomShape 4"/>
          <p:cNvSpPr/>
          <p:nvPr/>
        </p:nvSpPr>
        <p:spPr>
          <a:xfrm>
            <a:off x="2736360" y="2608560"/>
            <a:ext cx="1440000" cy="1400040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1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Palīdzēsim Alūksnes un Apes novada ģimenēm!</a:t>
            </a:r>
            <a:endParaRPr lang="lv-LV" sz="1100" b="0" strike="noStrike" spc="-1">
              <a:latin typeface="Arial"/>
            </a:endParaRPr>
          </a:p>
        </p:txBody>
      </p:sp>
      <p:sp>
        <p:nvSpPr>
          <p:cNvPr id="179" name="CustomShape 5"/>
          <p:cNvSpPr/>
          <p:nvPr/>
        </p:nvSpPr>
        <p:spPr>
          <a:xfrm>
            <a:off x="8426520" y="3863520"/>
            <a:ext cx="1367640" cy="12960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</p:txBody>
      </p:sp>
      <p:sp>
        <p:nvSpPr>
          <p:cNvPr id="180" name="CustomShape 6"/>
          <p:cNvSpPr/>
          <p:nvPr/>
        </p:nvSpPr>
        <p:spPr>
          <a:xfrm>
            <a:off x="8358480" y="2320560"/>
            <a:ext cx="1367640" cy="1296000"/>
          </a:xfrm>
          <a:prstGeom prst="flowChartConnector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</p:txBody>
      </p:sp>
      <p:sp>
        <p:nvSpPr>
          <p:cNvPr id="181" name="CustomShape 7"/>
          <p:cNvSpPr/>
          <p:nvPr/>
        </p:nvSpPr>
        <p:spPr>
          <a:xfrm>
            <a:off x="7650000" y="5138640"/>
            <a:ext cx="1367280" cy="1296000"/>
          </a:xfrm>
          <a:prstGeom prst="flowChartConnector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</p:txBody>
      </p:sp>
      <p:sp>
        <p:nvSpPr>
          <p:cNvPr id="182" name="CustomShape 8"/>
          <p:cNvSpPr/>
          <p:nvPr/>
        </p:nvSpPr>
        <p:spPr>
          <a:xfrm>
            <a:off x="7560000" y="1012320"/>
            <a:ext cx="1367640" cy="12960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</p:txBody>
      </p:sp>
      <p:sp>
        <p:nvSpPr>
          <p:cNvPr id="183" name="CustomShape 9"/>
          <p:cNvSpPr/>
          <p:nvPr/>
        </p:nvSpPr>
        <p:spPr>
          <a:xfrm>
            <a:off x="3146760" y="4277520"/>
            <a:ext cx="1440000" cy="1387800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400" b="0" strike="noStrike" spc="-1">
                <a:solidFill>
                  <a:srgbClr val="FFFFFF"/>
                </a:solidFill>
                <a:latin typeface="Calibri"/>
                <a:ea typeface="DejaVu Sans"/>
              </a:rPr>
              <a:t>Labestības laiks</a:t>
            </a:r>
            <a:endParaRPr lang="lv-LV" sz="1400" b="0" strike="noStrike" spc="-1">
              <a:latin typeface="Arial"/>
            </a:endParaRPr>
          </a:p>
        </p:txBody>
      </p:sp>
      <p:sp>
        <p:nvSpPr>
          <p:cNvPr id="184" name="CustomShape 10"/>
          <p:cNvSpPr/>
          <p:nvPr/>
        </p:nvSpPr>
        <p:spPr>
          <a:xfrm>
            <a:off x="4447080" y="5317200"/>
            <a:ext cx="1367640" cy="129456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lv-LV" sz="1200" b="1" strike="noStrike" spc="-1">
                <a:solidFill>
                  <a:srgbClr val="000000"/>
                </a:solidFill>
                <a:latin typeface="Broadway"/>
                <a:ea typeface="DejaVu Sans"/>
              </a:rPr>
              <a:t>100 </a:t>
            </a:r>
            <a:r>
              <a:rPr lang="lv-LV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Draugi</a:t>
            </a:r>
            <a:endParaRPr lang="lv-LV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Alūksnes un Apes novadam</a:t>
            </a:r>
            <a:endParaRPr lang="lv-LV" sz="800" b="0" strike="noStrike" spc="-1">
              <a:latin typeface="Arial"/>
            </a:endParaRPr>
          </a:p>
        </p:txBody>
      </p:sp>
      <p:sp>
        <p:nvSpPr>
          <p:cNvPr id="185" name="CustomShape 11"/>
          <p:cNvSpPr/>
          <p:nvPr/>
        </p:nvSpPr>
        <p:spPr>
          <a:xfrm>
            <a:off x="7655400" y="5445720"/>
            <a:ext cx="1295280" cy="69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2000" b="1" strike="noStrike" spc="-1">
                <a:solidFill>
                  <a:srgbClr val="FFFFFF"/>
                </a:solidFill>
                <a:latin typeface="Calibri"/>
                <a:ea typeface="DejaVu Sans"/>
              </a:rPr>
              <a:t>Projektu konkursi</a:t>
            </a:r>
            <a:endParaRPr lang="lv-LV" sz="2000" b="0" strike="noStrike" spc="-1">
              <a:latin typeface="Arial"/>
            </a:endParaRPr>
          </a:p>
        </p:txBody>
      </p:sp>
      <p:pic>
        <p:nvPicPr>
          <p:cNvPr id="186" name="Picture 5"/>
          <p:cNvPicPr/>
          <p:nvPr/>
        </p:nvPicPr>
        <p:blipFill>
          <a:blip r:embed="rId4"/>
          <a:stretch/>
        </p:blipFill>
        <p:spPr>
          <a:xfrm>
            <a:off x="3121200" y="2740680"/>
            <a:ext cx="669240" cy="411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7" name="Picture 7"/>
          <p:cNvPicPr/>
          <p:nvPr/>
        </p:nvPicPr>
        <p:blipFill>
          <a:blip r:embed="rId5"/>
          <a:stretch/>
        </p:blipFill>
        <p:spPr>
          <a:xfrm>
            <a:off x="7818120" y="1242360"/>
            <a:ext cx="851400" cy="7866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8" name="CustomShape 12"/>
          <p:cNvSpPr/>
          <p:nvPr/>
        </p:nvSpPr>
        <p:spPr>
          <a:xfrm>
            <a:off x="3520080" y="4308480"/>
            <a:ext cx="693360" cy="719280"/>
          </a:xfrm>
          <a:prstGeom prst="roundRect">
            <a:avLst>
              <a:gd name="adj" fmla="val 24846"/>
            </a:avLst>
          </a:prstGeom>
          <a:blipFill rotWithShape="0">
            <a:blip r:embed="rId6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13"/>
          <p:cNvSpPr/>
          <p:nvPr/>
        </p:nvSpPr>
        <p:spPr>
          <a:xfrm>
            <a:off x="8391240" y="2948400"/>
            <a:ext cx="1402920" cy="607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600" b="1" strike="noStrike" spc="-1">
                <a:solidFill>
                  <a:srgbClr val="433219"/>
                </a:solidFill>
                <a:latin typeface="Calibri"/>
                <a:ea typeface="DejaVu Sans"/>
              </a:rPr>
              <a:t>Kultūrai</a:t>
            </a:r>
            <a:endParaRPr lang="lv-LV" sz="1600" b="0" strike="noStrike" spc="-1">
              <a:latin typeface="Arial"/>
            </a:endParaRPr>
          </a:p>
        </p:txBody>
      </p:sp>
      <p:pic>
        <p:nvPicPr>
          <p:cNvPr id="190" name="Picture 3"/>
          <p:cNvPicPr/>
          <p:nvPr/>
        </p:nvPicPr>
        <p:blipFill>
          <a:blip r:embed="rId7"/>
          <a:stretch/>
        </p:blipFill>
        <p:spPr>
          <a:xfrm>
            <a:off x="8757000" y="2420640"/>
            <a:ext cx="542160" cy="816840"/>
          </a:xfrm>
          <a:prstGeom prst="rect">
            <a:avLst/>
          </a:prstGeom>
          <a:ln w="9360">
            <a:noFill/>
          </a:ln>
        </p:spPr>
      </p:pic>
      <p:pic>
        <p:nvPicPr>
          <p:cNvPr id="191" name="Picture 4"/>
          <p:cNvPicPr/>
          <p:nvPr/>
        </p:nvPicPr>
        <p:blipFill>
          <a:blip r:embed="rId8"/>
          <a:stretch/>
        </p:blipFill>
        <p:spPr>
          <a:xfrm>
            <a:off x="8788320" y="4024440"/>
            <a:ext cx="643680" cy="1007280"/>
          </a:xfrm>
          <a:prstGeom prst="rect">
            <a:avLst/>
          </a:prstGeom>
          <a:ln w="9360">
            <a:noFill/>
          </a:ln>
        </p:spPr>
      </p:pic>
      <p:sp>
        <p:nvSpPr>
          <p:cNvPr id="192" name="CustomShape 14"/>
          <p:cNvSpPr/>
          <p:nvPr/>
        </p:nvSpPr>
        <p:spPr>
          <a:xfrm>
            <a:off x="3520080" y="1129320"/>
            <a:ext cx="1491840" cy="1407240"/>
          </a:xfrm>
          <a:prstGeom prst="flowChartConnec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lv-LV" sz="970" b="1" strike="noStrike" spc="-1">
                <a:solidFill>
                  <a:srgbClr val="FFFFFF"/>
                </a:solidFill>
                <a:latin typeface="Calibri"/>
                <a:ea typeface="DejaVu Sans"/>
              </a:rPr>
              <a:t>Mūsu Sirmgalvjiem</a:t>
            </a:r>
            <a:endParaRPr lang="lv-LV" sz="970" b="0" strike="noStrike" spc="-1">
              <a:latin typeface="Arial"/>
            </a:endParaRPr>
          </a:p>
        </p:txBody>
      </p:sp>
      <p:sp>
        <p:nvSpPr>
          <p:cNvPr id="193" name="CustomShape 15"/>
          <p:cNvSpPr/>
          <p:nvPr/>
        </p:nvSpPr>
        <p:spPr>
          <a:xfrm>
            <a:off x="4727880" y="5373000"/>
            <a:ext cx="1367280" cy="12952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" name="CustomShape 16"/>
          <p:cNvSpPr/>
          <p:nvPr/>
        </p:nvSpPr>
        <p:spPr>
          <a:xfrm>
            <a:off x="6035760" y="5472720"/>
            <a:ext cx="1439280" cy="1339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5" name="Picture 2"/>
          <p:cNvPicPr/>
          <p:nvPr/>
        </p:nvPicPr>
        <p:blipFill>
          <a:blip r:embed="rId9"/>
          <a:stretch/>
        </p:blipFill>
        <p:spPr>
          <a:xfrm>
            <a:off x="6324120" y="5753880"/>
            <a:ext cx="869760" cy="863280"/>
          </a:xfrm>
          <a:prstGeom prst="rect">
            <a:avLst/>
          </a:prstGeom>
          <a:ln w="9360">
            <a:noFill/>
          </a:ln>
        </p:spPr>
      </p:pic>
      <p:pic>
        <p:nvPicPr>
          <p:cNvPr id="196" name="Attēls 2"/>
          <p:cNvPicPr/>
          <p:nvPr/>
        </p:nvPicPr>
        <p:blipFill>
          <a:blip r:embed="rId10"/>
          <a:stretch/>
        </p:blipFill>
        <p:spPr>
          <a:xfrm>
            <a:off x="4603680" y="44280"/>
            <a:ext cx="3364200" cy="2359080"/>
          </a:xfrm>
          <a:prstGeom prst="rect">
            <a:avLst/>
          </a:prstGeom>
          <a:ln>
            <a:noFill/>
          </a:ln>
        </p:spPr>
      </p:pic>
      <p:sp>
        <p:nvSpPr>
          <p:cNvPr id="197" name="CustomShape 17"/>
          <p:cNvSpPr/>
          <p:nvPr/>
        </p:nvSpPr>
        <p:spPr>
          <a:xfrm>
            <a:off x="4603680" y="4397400"/>
            <a:ext cx="3504600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1600" b="0" strike="noStrike" spc="-1">
                <a:solidFill>
                  <a:srgbClr val="B8562C"/>
                </a:solidFill>
                <a:latin typeface="Bahnschrift Light"/>
                <a:ea typeface="DejaVu Sans"/>
              </a:rPr>
              <a:t>Nodibinājums </a:t>
            </a:r>
            <a:endParaRPr lang="lv-LV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600" b="0" strike="noStrike" spc="-1">
                <a:solidFill>
                  <a:srgbClr val="B8562C"/>
                </a:solidFill>
                <a:latin typeface="Bahnschrift Light"/>
                <a:ea typeface="DejaVu Sans"/>
              </a:rPr>
              <a:t>«Alūksnes un Apes novada fonds»</a:t>
            </a:r>
            <a:endParaRPr lang="lv-LV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lv-LV" sz="44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lv-LV" sz="4400" b="0" strike="noStrike" spc="-1"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v-LV" sz="2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lv-LV" sz="2800" b="0" strike="noStrike" spc="-1">
              <a:latin typeface="Arial"/>
            </a:endParaRPr>
          </a:p>
        </p:txBody>
      </p:sp>
      <p:pic>
        <p:nvPicPr>
          <p:cNvPr id="200" name="Attēls 4"/>
          <p:cNvPicPr/>
          <p:nvPr/>
        </p:nvPicPr>
        <p:blipFill>
          <a:blip r:embed="rId2"/>
          <a:stretch/>
        </p:blipFill>
        <p:spPr>
          <a:xfrm>
            <a:off x="11353680" y="6176880"/>
            <a:ext cx="681480" cy="631440"/>
          </a:xfrm>
          <a:prstGeom prst="rect">
            <a:avLst/>
          </a:prstGeom>
          <a:ln>
            <a:noFill/>
          </a:ln>
        </p:spPr>
      </p:pic>
      <p:pic>
        <p:nvPicPr>
          <p:cNvPr id="201" name="Attēls 5"/>
          <p:cNvPicPr/>
          <p:nvPr/>
        </p:nvPicPr>
        <p:blipFill>
          <a:blip r:embed="rId3"/>
          <a:stretch/>
        </p:blipFill>
        <p:spPr>
          <a:xfrm>
            <a:off x="524520" y="1027800"/>
            <a:ext cx="6590520" cy="4942800"/>
          </a:xfrm>
          <a:prstGeom prst="rect">
            <a:avLst/>
          </a:prstGeom>
          <a:ln>
            <a:noFill/>
          </a:ln>
        </p:spPr>
      </p:pic>
      <p:sp>
        <p:nvSpPr>
          <p:cNvPr id="202" name="CustomShape 3"/>
          <p:cNvSpPr/>
          <p:nvPr/>
        </p:nvSpPr>
        <p:spPr>
          <a:xfrm>
            <a:off x="7797960" y="2399400"/>
            <a:ext cx="347616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6000" b="0" strike="noStrike" spc="-1">
                <a:solidFill>
                  <a:srgbClr val="B8562C"/>
                </a:solidFill>
                <a:latin typeface="Bahnschrift Light"/>
                <a:ea typeface="DejaVu Sans"/>
              </a:rPr>
              <a:t>Darbs kopienā</a:t>
            </a:r>
            <a:endParaRPr lang="lv-LV" sz="6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Attēls 1"/>
          <p:cNvPicPr/>
          <p:nvPr/>
        </p:nvPicPr>
        <p:blipFill>
          <a:blip r:embed="rId2"/>
          <a:stretch/>
        </p:blipFill>
        <p:spPr>
          <a:xfrm>
            <a:off x="1451160" y="883080"/>
            <a:ext cx="9752760" cy="5485680"/>
          </a:xfrm>
          <a:prstGeom prst="rect">
            <a:avLst/>
          </a:prstGeom>
          <a:ln>
            <a:noFill/>
          </a:ln>
        </p:spPr>
      </p:pic>
      <p:pic>
        <p:nvPicPr>
          <p:cNvPr id="204" name="Attēls 2"/>
          <p:cNvPicPr/>
          <p:nvPr/>
        </p:nvPicPr>
        <p:blipFill>
          <a:blip r:embed="rId3"/>
          <a:stretch/>
        </p:blipFill>
        <p:spPr>
          <a:xfrm>
            <a:off x="11205000" y="5930640"/>
            <a:ext cx="681480" cy="631440"/>
          </a:xfrm>
          <a:prstGeom prst="rect">
            <a:avLst/>
          </a:prstGeom>
          <a:ln>
            <a:noFill/>
          </a:ln>
        </p:spPr>
      </p:pic>
      <p:sp>
        <p:nvSpPr>
          <p:cNvPr id="205" name="CustomShape 1"/>
          <p:cNvSpPr/>
          <p:nvPr/>
        </p:nvSpPr>
        <p:spPr>
          <a:xfrm>
            <a:off x="446760" y="332640"/>
            <a:ext cx="1994400" cy="1952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CustomShape 2"/>
          <p:cNvSpPr/>
          <p:nvPr/>
        </p:nvSpPr>
        <p:spPr>
          <a:xfrm>
            <a:off x="758520" y="770760"/>
            <a:ext cx="1370880" cy="106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3200" b="0" strike="noStrike" spc="-1">
                <a:solidFill>
                  <a:srgbClr val="FFC000"/>
                </a:solidFill>
                <a:latin typeface="Arial Black"/>
                <a:ea typeface="DejaVu Sans"/>
              </a:rPr>
              <a:t>16 </a:t>
            </a:r>
            <a:r>
              <a:rPr lang="lv-LV" sz="1600" b="0" strike="noStrike" spc="-1">
                <a:solidFill>
                  <a:srgbClr val="FFC000"/>
                </a:solidFill>
                <a:latin typeface="Arial Black"/>
                <a:ea typeface="DejaVu Sans"/>
              </a:rPr>
              <a:t>projektu konkursi</a:t>
            </a:r>
            <a:endParaRPr lang="lv-LV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3034080" y="1392480"/>
            <a:ext cx="33868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lv-LV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lv-LV" sz="1800" b="0" strike="noStrike" spc="-1"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982800" y="264960"/>
            <a:ext cx="2175480" cy="216576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lv-LV" sz="3200" b="0" strike="noStrike" spc="-1">
                <a:solidFill>
                  <a:srgbClr val="843C0B"/>
                </a:solidFill>
                <a:latin typeface="Arial Black"/>
                <a:ea typeface="DejaVu Sans"/>
              </a:rPr>
              <a:t>153 </a:t>
            </a:r>
            <a:r>
              <a:rPr lang="lv-LV" sz="2000" b="0" strike="noStrike" spc="-1">
                <a:solidFill>
                  <a:srgbClr val="843C0B"/>
                </a:solidFill>
                <a:latin typeface="Arial Black"/>
                <a:ea typeface="DejaVu Sans"/>
              </a:rPr>
              <a:t>projekti</a:t>
            </a:r>
            <a:endParaRPr lang="lv-LV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2000" b="0" strike="noStrike" spc="-1">
              <a:latin typeface="Arial"/>
            </a:endParaRPr>
          </a:p>
        </p:txBody>
      </p:sp>
      <p:pic>
        <p:nvPicPr>
          <p:cNvPr id="209" name="Attēls 4"/>
          <p:cNvPicPr/>
          <p:nvPr/>
        </p:nvPicPr>
        <p:blipFill>
          <a:blip r:embed="rId2"/>
          <a:stretch/>
        </p:blipFill>
        <p:spPr>
          <a:xfrm>
            <a:off x="3524400" y="0"/>
            <a:ext cx="5142960" cy="6857280"/>
          </a:xfrm>
          <a:prstGeom prst="rect">
            <a:avLst/>
          </a:prstGeom>
          <a:ln>
            <a:noFill/>
          </a:ln>
        </p:spPr>
      </p:pic>
      <p:pic>
        <p:nvPicPr>
          <p:cNvPr id="210" name="Attēls 5"/>
          <p:cNvPicPr/>
          <p:nvPr/>
        </p:nvPicPr>
        <p:blipFill>
          <a:blip r:embed="rId3"/>
          <a:stretch/>
        </p:blipFill>
        <p:spPr>
          <a:xfrm>
            <a:off x="11395440" y="6093720"/>
            <a:ext cx="681480" cy="63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Attēls 2"/>
          <p:cNvPicPr/>
          <p:nvPr/>
        </p:nvPicPr>
        <p:blipFill>
          <a:blip r:embed="rId2"/>
          <a:stretch/>
        </p:blipFill>
        <p:spPr>
          <a:xfrm>
            <a:off x="6249600" y="2348280"/>
            <a:ext cx="5715000" cy="4286160"/>
          </a:xfrm>
          <a:prstGeom prst="rect">
            <a:avLst/>
          </a:prstGeom>
          <a:ln>
            <a:noFill/>
          </a:ln>
        </p:spPr>
      </p:pic>
      <p:pic>
        <p:nvPicPr>
          <p:cNvPr id="212" name="Attēls 3"/>
          <p:cNvPicPr/>
          <p:nvPr/>
        </p:nvPicPr>
        <p:blipFill>
          <a:blip r:embed="rId3"/>
          <a:stretch/>
        </p:blipFill>
        <p:spPr>
          <a:xfrm>
            <a:off x="11205000" y="5930640"/>
            <a:ext cx="681480" cy="631440"/>
          </a:xfrm>
          <a:prstGeom prst="rect">
            <a:avLst/>
          </a:prstGeom>
          <a:ln>
            <a:noFill/>
          </a:ln>
        </p:spPr>
      </p:pic>
      <p:pic>
        <p:nvPicPr>
          <p:cNvPr id="213" name="Attēls 5"/>
          <p:cNvPicPr/>
          <p:nvPr/>
        </p:nvPicPr>
        <p:blipFill>
          <a:blip r:embed="rId4"/>
          <a:stretch/>
        </p:blipFill>
        <p:spPr>
          <a:xfrm>
            <a:off x="38160" y="279000"/>
            <a:ext cx="6210720" cy="4137480"/>
          </a:xfrm>
          <a:prstGeom prst="rect">
            <a:avLst/>
          </a:prstGeom>
          <a:ln>
            <a:noFill/>
          </a:ln>
        </p:spPr>
      </p:pic>
      <p:sp>
        <p:nvSpPr>
          <p:cNvPr id="214" name="CustomShape 1"/>
          <p:cNvSpPr/>
          <p:nvPr/>
        </p:nvSpPr>
        <p:spPr>
          <a:xfrm>
            <a:off x="415800" y="3884400"/>
            <a:ext cx="1651320" cy="164088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CustomShape 2"/>
          <p:cNvSpPr/>
          <p:nvPr/>
        </p:nvSpPr>
        <p:spPr>
          <a:xfrm>
            <a:off x="664920" y="4228200"/>
            <a:ext cx="1152720" cy="94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2800" b="0" strike="noStrike" spc="-1">
                <a:solidFill>
                  <a:srgbClr val="843C0B"/>
                </a:solidFill>
                <a:latin typeface="Calibri"/>
                <a:ea typeface="DejaVu Sans"/>
              </a:rPr>
              <a:t>44 </a:t>
            </a:r>
            <a:endParaRPr lang="lv-LV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2800" b="0" strike="noStrike" spc="-1">
                <a:solidFill>
                  <a:srgbClr val="843C0B"/>
                </a:solidFill>
                <a:latin typeface="Calibri"/>
                <a:ea typeface="DejaVu Sans"/>
              </a:rPr>
              <a:t>spēles</a:t>
            </a:r>
            <a:endParaRPr lang="lv-LV" sz="2800" b="0" strike="noStrike" spc="-1">
              <a:latin typeface="Arial"/>
            </a:endParaRPr>
          </a:p>
        </p:txBody>
      </p:sp>
      <p:sp>
        <p:nvSpPr>
          <p:cNvPr id="216" name="CustomShape 3"/>
          <p:cNvSpPr/>
          <p:nvPr/>
        </p:nvSpPr>
        <p:spPr>
          <a:xfrm>
            <a:off x="5250960" y="4790880"/>
            <a:ext cx="1755360" cy="17712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CustomShape 4"/>
          <p:cNvSpPr/>
          <p:nvPr/>
        </p:nvSpPr>
        <p:spPr>
          <a:xfrm>
            <a:off x="5381280" y="5182200"/>
            <a:ext cx="1494360" cy="94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2800" b="0" strike="noStrike" spc="-1">
                <a:solidFill>
                  <a:srgbClr val="FFFF00"/>
                </a:solidFill>
                <a:latin typeface="Calibri"/>
                <a:ea typeface="DejaVu Sans"/>
              </a:rPr>
              <a:t>38 </a:t>
            </a:r>
            <a:endParaRPr lang="lv-LV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2800" b="0" strike="noStrike" spc="-1">
                <a:solidFill>
                  <a:srgbClr val="FFFF00"/>
                </a:solidFill>
                <a:latin typeface="Calibri"/>
                <a:ea typeface="DejaVu Sans"/>
              </a:rPr>
              <a:t>projekti</a:t>
            </a:r>
            <a:endParaRPr lang="lv-LV" sz="2800" b="0" strike="noStrike" spc="-1">
              <a:latin typeface="Arial"/>
            </a:endParaRPr>
          </a:p>
        </p:txBody>
      </p:sp>
      <p:sp>
        <p:nvSpPr>
          <p:cNvPr id="218" name="CustomShape 5"/>
          <p:cNvSpPr/>
          <p:nvPr/>
        </p:nvSpPr>
        <p:spPr>
          <a:xfrm>
            <a:off x="10006560" y="633960"/>
            <a:ext cx="2049840" cy="19112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CustomShape 6"/>
          <p:cNvSpPr/>
          <p:nvPr/>
        </p:nvSpPr>
        <p:spPr>
          <a:xfrm>
            <a:off x="10115640" y="1128240"/>
            <a:ext cx="183168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1800" b="0" strike="noStrike" spc="-1">
                <a:solidFill>
                  <a:srgbClr val="92D050"/>
                </a:solidFill>
                <a:latin typeface="Arial Black"/>
                <a:ea typeface="DejaVu Sans"/>
              </a:rPr>
              <a:t>«Prāta laboratorija»</a:t>
            </a: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800" b="0" strike="noStrike" spc="-1">
                <a:solidFill>
                  <a:srgbClr val="92D050"/>
                </a:solidFill>
                <a:latin typeface="Arial Black"/>
                <a:ea typeface="DejaVu Sans"/>
              </a:rPr>
              <a:t>Ape</a:t>
            </a:r>
            <a:endParaRPr lang="lv-LV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Attēls 1"/>
          <p:cNvPicPr/>
          <p:nvPr/>
        </p:nvPicPr>
        <p:blipFill>
          <a:blip r:embed="rId2"/>
          <a:stretch/>
        </p:blipFill>
        <p:spPr>
          <a:xfrm>
            <a:off x="425880" y="2317320"/>
            <a:ext cx="7277400" cy="4093200"/>
          </a:xfrm>
          <a:prstGeom prst="rect">
            <a:avLst/>
          </a:prstGeom>
          <a:ln>
            <a:noFill/>
          </a:ln>
        </p:spPr>
      </p:pic>
      <p:pic>
        <p:nvPicPr>
          <p:cNvPr id="221" name="Attēls 2"/>
          <p:cNvPicPr/>
          <p:nvPr/>
        </p:nvPicPr>
        <p:blipFill>
          <a:blip r:embed="rId3"/>
          <a:stretch/>
        </p:blipFill>
        <p:spPr>
          <a:xfrm>
            <a:off x="5490000" y="728640"/>
            <a:ext cx="6148440" cy="3458160"/>
          </a:xfrm>
          <a:prstGeom prst="rect">
            <a:avLst/>
          </a:prstGeom>
          <a:ln>
            <a:noFill/>
          </a:ln>
        </p:spPr>
      </p:pic>
      <p:pic>
        <p:nvPicPr>
          <p:cNvPr id="222" name="Attēls 3"/>
          <p:cNvPicPr/>
          <p:nvPr/>
        </p:nvPicPr>
        <p:blipFill>
          <a:blip r:embed="rId4"/>
          <a:stretch/>
        </p:blipFill>
        <p:spPr>
          <a:xfrm>
            <a:off x="11205000" y="5930640"/>
            <a:ext cx="681480" cy="63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Attēls 1"/>
          <p:cNvPicPr/>
          <p:nvPr/>
        </p:nvPicPr>
        <p:blipFill>
          <a:blip r:embed="rId2"/>
          <a:stretch/>
        </p:blipFill>
        <p:spPr>
          <a:xfrm>
            <a:off x="6120000" y="3024000"/>
            <a:ext cx="1799640" cy="1638360"/>
          </a:xfrm>
          <a:prstGeom prst="rect">
            <a:avLst/>
          </a:prstGeom>
          <a:ln>
            <a:noFill/>
          </a:ln>
        </p:spPr>
      </p:pic>
      <p:pic>
        <p:nvPicPr>
          <p:cNvPr id="129" name="Attēls 2"/>
          <p:cNvPicPr/>
          <p:nvPr/>
        </p:nvPicPr>
        <p:blipFill>
          <a:blip r:embed="rId3"/>
          <a:stretch/>
        </p:blipFill>
        <p:spPr>
          <a:xfrm>
            <a:off x="3384000" y="3024000"/>
            <a:ext cx="1655640" cy="159768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1073880" y="1080360"/>
            <a:ext cx="9382320" cy="173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3600" b="1" strike="noStrike" spc="-1">
                <a:solidFill>
                  <a:srgbClr val="B8562C"/>
                </a:solidFill>
                <a:latin typeface="Bahnschrift Light"/>
                <a:ea typeface="DejaVu Sans"/>
              </a:rPr>
              <a:t>Projekts </a:t>
            </a:r>
            <a:endParaRPr lang="lv-LV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3600" b="1" strike="noStrike" spc="-1">
                <a:solidFill>
                  <a:srgbClr val="B8562C"/>
                </a:solidFill>
                <a:latin typeface="Bahnschrift Light"/>
                <a:ea typeface="DejaVu Sans"/>
              </a:rPr>
              <a:t>“Alūksnes NVO atbalsta centrs – </a:t>
            </a:r>
            <a:endParaRPr lang="lv-LV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3600" b="1" strike="noStrike" spc="-1">
                <a:solidFill>
                  <a:srgbClr val="B8562C"/>
                </a:solidFill>
                <a:latin typeface="Bahnschrift Light"/>
                <a:ea typeface="DejaVu Sans"/>
              </a:rPr>
              <a:t>kopienu līderis”</a:t>
            </a:r>
            <a:endParaRPr lang="lv-LV" sz="3600" b="0" strike="noStrike" spc="-1">
              <a:latin typeface="Arial"/>
            </a:endParaRPr>
          </a:p>
        </p:txBody>
      </p:sp>
      <p:pic>
        <p:nvPicPr>
          <p:cNvPr id="131" name="Attēls 130"/>
          <p:cNvPicPr/>
          <p:nvPr/>
        </p:nvPicPr>
        <p:blipFill>
          <a:blip r:embed="rId4"/>
          <a:stretch/>
        </p:blipFill>
        <p:spPr>
          <a:xfrm>
            <a:off x="4759200" y="4824000"/>
            <a:ext cx="1576440" cy="1576440"/>
          </a:xfrm>
          <a:prstGeom prst="rect">
            <a:avLst/>
          </a:prstGeom>
          <a:ln>
            <a:noFill/>
          </a:ln>
        </p:spPr>
      </p:pic>
      <p:sp>
        <p:nvSpPr>
          <p:cNvPr id="132" name="CustomShape 2"/>
          <p:cNvSpPr/>
          <p:nvPr/>
        </p:nvSpPr>
        <p:spPr>
          <a:xfrm>
            <a:off x="3960000" y="6408000"/>
            <a:ext cx="32396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1200" b="0" strike="noStrike" spc="-1">
                <a:latin typeface="Arial"/>
              </a:rPr>
              <a:t>Alūksnes novada pašvaldības līdzdarbības līgums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418680" y="90000"/>
            <a:ext cx="1135692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110520" rIns="108720" bIns="11052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lv-LV" sz="4840" b="0" strike="noStrike" spc="-1">
                <a:solidFill>
                  <a:srgbClr val="1A1A1A"/>
                </a:solidFill>
                <a:latin typeface="Times New Roman"/>
                <a:ea typeface="Comfortaa"/>
              </a:rPr>
              <a:t>Ziedotāju aplis</a:t>
            </a:r>
            <a:endParaRPr lang="lv-LV" sz="4840" b="0" strike="noStrike" spc="-1"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971640" y="2772720"/>
            <a:ext cx="10249200" cy="301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5" name="Attēls 796"/>
          <p:cNvPicPr/>
          <p:nvPr/>
        </p:nvPicPr>
        <p:blipFill>
          <a:blip r:embed="rId2"/>
          <a:srcRect l="1806" t="2758" r="3101" b="7480"/>
          <a:stretch/>
        </p:blipFill>
        <p:spPr>
          <a:xfrm>
            <a:off x="298080" y="1084680"/>
            <a:ext cx="11590560" cy="5587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lv-LV" sz="44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lv-LV" sz="4400" b="0" strike="noStrike" spc="-1">
              <a:latin typeface="Arial"/>
            </a:endParaRPr>
          </a:p>
        </p:txBody>
      </p:sp>
      <p:pic>
        <p:nvPicPr>
          <p:cNvPr id="227" name="Attēls 4"/>
          <p:cNvPicPr/>
          <p:nvPr/>
        </p:nvPicPr>
        <p:blipFill>
          <a:blip r:embed="rId2"/>
          <a:stretch/>
        </p:blipFill>
        <p:spPr>
          <a:xfrm>
            <a:off x="1472760" y="6003720"/>
            <a:ext cx="718560" cy="770400"/>
          </a:xfrm>
          <a:prstGeom prst="rect">
            <a:avLst/>
          </a:prstGeom>
          <a:ln>
            <a:noFill/>
          </a:ln>
        </p:spPr>
      </p:pic>
      <p:pic>
        <p:nvPicPr>
          <p:cNvPr id="228" name="Attēls 5"/>
          <p:cNvPicPr/>
          <p:nvPr/>
        </p:nvPicPr>
        <p:blipFill>
          <a:blip r:embed="rId3"/>
          <a:stretch/>
        </p:blipFill>
        <p:spPr>
          <a:xfrm>
            <a:off x="10056600" y="5920560"/>
            <a:ext cx="798120" cy="853560"/>
          </a:xfrm>
          <a:prstGeom prst="rect">
            <a:avLst/>
          </a:prstGeom>
          <a:ln>
            <a:noFill/>
          </a:ln>
        </p:spPr>
      </p:pic>
      <p:pic>
        <p:nvPicPr>
          <p:cNvPr id="229" name="Satura vietturis 7"/>
          <p:cNvPicPr/>
          <p:nvPr/>
        </p:nvPicPr>
        <p:blipFill>
          <a:blip r:embed="rId4"/>
          <a:stretch/>
        </p:blipFill>
        <p:spPr>
          <a:xfrm>
            <a:off x="1037520" y="-204840"/>
            <a:ext cx="9955440" cy="7062120"/>
          </a:xfrm>
          <a:prstGeom prst="rect">
            <a:avLst/>
          </a:prstGeom>
          <a:ln>
            <a:noFill/>
          </a:ln>
        </p:spPr>
      </p:pic>
      <p:pic>
        <p:nvPicPr>
          <p:cNvPr id="230" name="Attēls 8"/>
          <p:cNvPicPr/>
          <p:nvPr/>
        </p:nvPicPr>
        <p:blipFill>
          <a:blip r:embed="rId2"/>
          <a:stretch/>
        </p:blipFill>
        <p:spPr>
          <a:xfrm>
            <a:off x="1168200" y="5537160"/>
            <a:ext cx="1231200" cy="1320120"/>
          </a:xfrm>
          <a:prstGeom prst="rect">
            <a:avLst/>
          </a:prstGeom>
          <a:ln>
            <a:noFill/>
          </a:ln>
        </p:spPr>
      </p:pic>
      <p:pic>
        <p:nvPicPr>
          <p:cNvPr id="231" name="Attēls 9"/>
          <p:cNvPicPr/>
          <p:nvPr/>
        </p:nvPicPr>
        <p:blipFill>
          <a:blip r:embed="rId3"/>
          <a:stretch/>
        </p:blipFill>
        <p:spPr>
          <a:xfrm>
            <a:off x="9662040" y="5421960"/>
            <a:ext cx="1330920" cy="1422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lv-LV" sz="44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lv-LV" sz="4400" b="0" strike="noStrike" spc="-1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v-LV" sz="2800" b="0" strike="noStrike" spc="-1">
                <a:solidFill>
                  <a:srgbClr val="000000"/>
                </a:solidFill>
                <a:latin typeface="Calibri"/>
              </a:rPr>
              <a:t>  </a:t>
            </a:r>
            <a:endParaRPr lang="lv-LV" sz="2800" b="0" strike="noStrike" spc="-1">
              <a:latin typeface="Arial"/>
            </a:endParaRPr>
          </a:p>
        </p:txBody>
      </p:sp>
      <p:pic>
        <p:nvPicPr>
          <p:cNvPr id="234" name="Attēls 4"/>
          <p:cNvPicPr/>
          <p:nvPr/>
        </p:nvPicPr>
        <p:blipFill>
          <a:blip r:embed="rId2"/>
          <a:stretch/>
        </p:blipFill>
        <p:spPr>
          <a:xfrm>
            <a:off x="2230560" y="945720"/>
            <a:ext cx="7120440" cy="5340240"/>
          </a:xfrm>
          <a:prstGeom prst="rect">
            <a:avLst/>
          </a:prstGeom>
          <a:ln>
            <a:noFill/>
          </a:ln>
        </p:spPr>
      </p:pic>
      <p:sp>
        <p:nvSpPr>
          <p:cNvPr id="235" name="CustomShape 3"/>
          <p:cNvSpPr/>
          <p:nvPr/>
        </p:nvSpPr>
        <p:spPr>
          <a:xfrm>
            <a:off x="838080" y="509040"/>
            <a:ext cx="2309400" cy="230616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6" name="CustomShape 4"/>
          <p:cNvSpPr/>
          <p:nvPr/>
        </p:nvSpPr>
        <p:spPr>
          <a:xfrm>
            <a:off x="909360" y="1068840"/>
            <a:ext cx="2167560" cy="106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2800" b="0" strike="noStrike" spc="-1">
                <a:solidFill>
                  <a:srgbClr val="FFC000"/>
                </a:solidFill>
                <a:latin typeface="Arial Black"/>
                <a:ea typeface="DejaVu Sans"/>
              </a:rPr>
              <a:t>89 </a:t>
            </a:r>
            <a:endParaRPr lang="lv-LV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800" b="0" strike="noStrike" spc="-1">
                <a:solidFill>
                  <a:srgbClr val="FFC000"/>
                </a:solidFill>
                <a:latin typeface="Arial Black"/>
                <a:ea typeface="DejaVu Sans"/>
              </a:rPr>
              <a:t>Ukrainas civiliedzīvotāji</a:t>
            </a:r>
            <a:endParaRPr lang="lv-LV" sz="1800" b="0" strike="noStrike" spc="-1">
              <a:latin typeface="Arial"/>
            </a:endParaRPr>
          </a:p>
        </p:txBody>
      </p:sp>
      <p:pic>
        <p:nvPicPr>
          <p:cNvPr id="237" name="Attēls 7"/>
          <p:cNvPicPr/>
          <p:nvPr/>
        </p:nvPicPr>
        <p:blipFill>
          <a:blip r:embed="rId3"/>
          <a:stretch/>
        </p:blipFill>
        <p:spPr>
          <a:xfrm>
            <a:off x="11426400" y="6051240"/>
            <a:ext cx="681480" cy="63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838080" y="889920"/>
            <a:ext cx="10514880" cy="27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lv-LV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lv-LV" sz="1800" b="0" strike="noStrike" spc="-1">
              <a:latin typeface="Arial"/>
            </a:endParaRPr>
          </a:p>
        </p:txBody>
      </p:sp>
      <p:pic>
        <p:nvPicPr>
          <p:cNvPr id="239" name="Attēls 238"/>
          <p:cNvPicPr/>
          <p:nvPr/>
        </p:nvPicPr>
        <p:blipFill>
          <a:blip r:embed="rId2"/>
          <a:stretch/>
        </p:blipFill>
        <p:spPr>
          <a:xfrm>
            <a:off x="7726320" y="550800"/>
            <a:ext cx="3001320" cy="5856840"/>
          </a:xfrm>
          <a:prstGeom prst="rect">
            <a:avLst/>
          </a:prstGeom>
          <a:ln>
            <a:noFill/>
          </a:ln>
        </p:spPr>
      </p:pic>
      <p:pic>
        <p:nvPicPr>
          <p:cNvPr id="240" name="Attēls 7"/>
          <p:cNvPicPr/>
          <p:nvPr/>
        </p:nvPicPr>
        <p:blipFill>
          <a:blip r:embed="rId3"/>
          <a:stretch/>
        </p:blipFill>
        <p:spPr>
          <a:xfrm>
            <a:off x="15377040" y="6277680"/>
            <a:ext cx="834840" cy="849960"/>
          </a:xfrm>
          <a:prstGeom prst="rect">
            <a:avLst/>
          </a:prstGeom>
          <a:ln>
            <a:noFill/>
          </a:ln>
        </p:spPr>
      </p:pic>
      <p:pic>
        <p:nvPicPr>
          <p:cNvPr id="241" name="Attēls 7"/>
          <p:cNvPicPr/>
          <p:nvPr/>
        </p:nvPicPr>
        <p:blipFill>
          <a:blip r:embed="rId3"/>
          <a:stretch/>
        </p:blipFill>
        <p:spPr>
          <a:xfrm>
            <a:off x="11426400" y="6051600"/>
            <a:ext cx="681480" cy="631440"/>
          </a:xfrm>
          <a:prstGeom prst="rect">
            <a:avLst/>
          </a:prstGeom>
          <a:ln>
            <a:noFill/>
          </a:ln>
        </p:spPr>
      </p:pic>
      <p:pic>
        <p:nvPicPr>
          <p:cNvPr id="242" name="Attēls 241"/>
          <p:cNvPicPr/>
          <p:nvPr/>
        </p:nvPicPr>
        <p:blipFill>
          <a:blip r:embed="rId4"/>
          <a:stretch/>
        </p:blipFill>
        <p:spPr>
          <a:xfrm>
            <a:off x="420840" y="891720"/>
            <a:ext cx="6778800" cy="5083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838080" y="889920"/>
            <a:ext cx="10514880" cy="27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lv-LV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lv-LV" sz="1800" b="0" strike="noStrike" spc="-1">
              <a:latin typeface="Arial"/>
            </a:endParaRPr>
          </a:p>
        </p:txBody>
      </p:sp>
      <p:pic>
        <p:nvPicPr>
          <p:cNvPr id="244" name="Attēls 243"/>
          <p:cNvPicPr/>
          <p:nvPr/>
        </p:nvPicPr>
        <p:blipFill>
          <a:blip r:embed="rId2"/>
          <a:stretch/>
        </p:blipFill>
        <p:spPr>
          <a:xfrm>
            <a:off x="288000" y="864000"/>
            <a:ext cx="6807240" cy="5105160"/>
          </a:xfrm>
          <a:prstGeom prst="rect">
            <a:avLst/>
          </a:prstGeom>
          <a:ln>
            <a:noFill/>
          </a:ln>
        </p:spPr>
      </p:pic>
      <p:pic>
        <p:nvPicPr>
          <p:cNvPr id="245" name="Attēls 7"/>
          <p:cNvPicPr/>
          <p:nvPr/>
        </p:nvPicPr>
        <p:blipFill>
          <a:blip r:embed="rId3"/>
          <a:stretch/>
        </p:blipFill>
        <p:spPr>
          <a:xfrm>
            <a:off x="11426400" y="6051960"/>
            <a:ext cx="681480" cy="631440"/>
          </a:xfrm>
          <a:prstGeom prst="rect">
            <a:avLst/>
          </a:prstGeom>
          <a:ln>
            <a:noFill/>
          </a:ln>
        </p:spPr>
      </p:pic>
      <p:pic>
        <p:nvPicPr>
          <p:cNvPr id="246" name="Attēls 245"/>
          <p:cNvPicPr/>
          <p:nvPr/>
        </p:nvPicPr>
        <p:blipFill>
          <a:blip r:embed="rId4"/>
          <a:stretch/>
        </p:blipFill>
        <p:spPr>
          <a:xfrm>
            <a:off x="7149240" y="1512000"/>
            <a:ext cx="4991760" cy="374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-3459240" y="-193320"/>
            <a:ext cx="11738880" cy="27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lv-LV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lv-LV" sz="1800" b="0" strike="noStrike" spc="-1">
              <a:latin typeface="Arial"/>
            </a:endParaRPr>
          </a:p>
        </p:txBody>
      </p:sp>
      <p:pic>
        <p:nvPicPr>
          <p:cNvPr id="248" name="Attēls 247"/>
          <p:cNvPicPr/>
          <p:nvPr/>
        </p:nvPicPr>
        <p:blipFill>
          <a:blip r:embed="rId2"/>
          <a:stretch/>
        </p:blipFill>
        <p:spPr>
          <a:xfrm>
            <a:off x="588600" y="831240"/>
            <a:ext cx="3642480" cy="4835880"/>
          </a:xfrm>
          <a:prstGeom prst="rect">
            <a:avLst/>
          </a:prstGeom>
          <a:ln>
            <a:noFill/>
          </a:ln>
        </p:spPr>
      </p:pic>
      <p:pic>
        <p:nvPicPr>
          <p:cNvPr id="249" name="Attēls 7"/>
          <p:cNvPicPr/>
          <p:nvPr/>
        </p:nvPicPr>
        <p:blipFill>
          <a:blip r:embed="rId3"/>
          <a:stretch/>
        </p:blipFill>
        <p:spPr>
          <a:xfrm>
            <a:off x="11426400" y="6052320"/>
            <a:ext cx="681480" cy="631440"/>
          </a:xfrm>
          <a:prstGeom prst="rect">
            <a:avLst/>
          </a:prstGeom>
          <a:ln>
            <a:noFill/>
          </a:ln>
        </p:spPr>
      </p:pic>
      <p:pic>
        <p:nvPicPr>
          <p:cNvPr id="250" name="Attēls 249"/>
          <p:cNvPicPr/>
          <p:nvPr/>
        </p:nvPicPr>
        <p:blipFill>
          <a:blip r:embed="rId4"/>
          <a:stretch/>
        </p:blipFill>
        <p:spPr>
          <a:xfrm>
            <a:off x="4392000" y="720360"/>
            <a:ext cx="7007040" cy="525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lv-LV" sz="44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lv-LV" sz="4400" b="0" strike="noStrike" spc="-1"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v-LV" sz="2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lv-LV" sz="2800" b="0" strike="noStrike" spc="-1">
              <a:latin typeface="Arial"/>
            </a:endParaRPr>
          </a:p>
        </p:txBody>
      </p:sp>
      <p:pic>
        <p:nvPicPr>
          <p:cNvPr id="253" name="Attēls 3"/>
          <p:cNvPicPr/>
          <p:nvPr/>
        </p:nvPicPr>
        <p:blipFill>
          <a:blip r:embed="rId2"/>
          <a:stretch/>
        </p:blipFill>
        <p:spPr>
          <a:xfrm>
            <a:off x="1523880" y="0"/>
            <a:ext cx="9143280" cy="6857280"/>
          </a:xfrm>
          <a:prstGeom prst="rect">
            <a:avLst/>
          </a:prstGeom>
          <a:ln>
            <a:noFill/>
          </a:ln>
        </p:spPr>
      </p:pic>
      <p:pic>
        <p:nvPicPr>
          <p:cNvPr id="254" name="Attēls 4"/>
          <p:cNvPicPr/>
          <p:nvPr/>
        </p:nvPicPr>
        <p:blipFill>
          <a:blip r:embed="rId3"/>
          <a:stretch/>
        </p:blipFill>
        <p:spPr>
          <a:xfrm>
            <a:off x="11357280" y="6086520"/>
            <a:ext cx="681480" cy="63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lv-LV" sz="44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lv-LV" sz="4400" b="0" strike="noStrike" spc="-1"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v-LV" sz="2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lv-LV" sz="2800" b="0" strike="noStrike" spc="-1">
              <a:latin typeface="Arial"/>
            </a:endParaRPr>
          </a:p>
        </p:txBody>
      </p:sp>
      <p:pic>
        <p:nvPicPr>
          <p:cNvPr id="257" name="Attēls 3"/>
          <p:cNvPicPr/>
          <p:nvPr/>
        </p:nvPicPr>
        <p:blipFill>
          <a:blip r:embed="rId2"/>
          <a:stretch/>
        </p:blipFill>
        <p:spPr>
          <a:xfrm>
            <a:off x="2513160" y="0"/>
            <a:ext cx="7165080" cy="6857280"/>
          </a:xfrm>
          <a:prstGeom prst="rect">
            <a:avLst/>
          </a:prstGeom>
          <a:ln>
            <a:noFill/>
          </a:ln>
        </p:spPr>
      </p:pic>
      <p:sp>
        <p:nvSpPr>
          <p:cNvPr id="258" name="CustomShape 3"/>
          <p:cNvSpPr/>
          <p:nvPr/>
        </p:nvSpPr>
        <p:spPr>
          <a:xfrm>
            <a:off x="990720" y="197820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v-LV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lv-LV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lv-LV" sz="44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lv-LV" sz="4400" b="0" strike="noStrike" spc="-1">
              <a:latin typeface="Arial"/>
            </a:endParaRPr>
          </a:p>
        </p:txBody>
      </p:sp>
      <p:pic>
        <p:nvPicPr>
          <p:cNvPr id="260" name="Satura vietturis 3"/>
          <p:cNvPicPr/>
          <p:nvPr/>
        </p:nvPicPr>
        <p:blipFill>
          <a:blip r:embed="rId2"/>
          <a:stretch/>
        </p:blipFill>
        <p:spPr>
          <a:xfrm>
            <a:off x="1227240" y="-49320"/>
            <a:ext cx="9736560" cy="6906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Attēls 1"/>
          <p:cNvPicPr/>
          <p:nvPr/>
        </p:nvPicPr>
        <p:blipFill>
          <a:blip r:embed="rId2"/>
          <a:stretch/>
        </p:blipFill>
        <p:spPr>
          <a:xfrm>
            <a:off x="265320" y="2271960"/>
            <a:ext cx="6521400" cy="4346280"/>
          </a:xfrm>
          <a:prstGeom prst="rect">
            <a:avLst/>
          </a:prstGeom>
          <a:ln>
            <a:noFill/>
          </a:ln>
        </p:spPr>
      </p:pic>
      <p:pic>
        <p:nvPicPr>
          <p:cNvPr id="262" name="Attēls 2"/>
          <p:cNvPicPr/>
          <p:nvPr/>
        </p:nvPicPr>
        <p:blipFill>
          <a:blip r:embed="rId3"/>
          <a:stretch/>
        </p:blipFill>
        <p:spPr>
          <a:xfrm>
            <a:off x="6787800" y="314280"/>
            <a:ext cx="5124240" cy="3414960"/>
          </a:xfrm>
          <a:prstGeom prst="rect">
            <a:avLst/>
          </a:prstGeom>
          <a:ln>
            <a:noFill/>
          </a:ln>
        </p:spPr>
      </p:pic>
      <p:pic>
        <p:nvPicPr>
          <p:cNvPr id="263" name="Attēls 3"/>
          <p:cNvPicPr/>
          <p:nvPr/>
        </p:nvPicPr>
        <p:blipFill>
          <a:blip r:embed="rId4"/>
          <a:stretch/>
        </p:blipFill>
        <p:spPr>
          <a:xfrm>
            <a:off x="11205000" y="5930640"/>
            <a:ext cx="681480" cy="63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Attēls 1"/>
          <p:cNvPicPr/>
          <p:nvPr/>
        </p:nvPicPr>
        <p:blipFill>
          <a:blip r:embed="rId2"/>
          <a:stretch/>
        </p:blipFill>
        <p:spPr>
          <a:xfrm>
            <a:off x="2627640" y="1402560"/>
            <a:ext cx="6893280" cy="4757400"/>
          </a:xfrm>
          <a:prstGeom prst="rect">
            <a:avLst/>
          </a:prstGeom>
          <a:ln>
            <a:noFill/>
          </a:ln>
        </p:spPr>
      </p:pic>
      <p:pic>
        <p:nvPicPr>
          <p:cNvPr id="134" name="Attēls 2"/>
          <p:cNvPicPr/>
          <p:nvPr/>
        </p:nvPicPr>
        <p:blipFill>
          <a:blip r:embed="rId3"/>
          <a:stretch/>
        </p:blipFill>
        <p:spPr>
          <a:xfrm>
            <a:off x="10941840" y="6160680"/>
            <a:ext cx="1249560" cy="59724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2336400" y="555120"/>
            <a:ext cx="74757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800" b="1" strike="noStrike" spc="-1">
                <a:solidFill>
                  <a:srgbClr val="B8562C"/>
                </a:solidFill>
                <a:latin typeface="Bahnschrift Light"/>
                <a:ea typeface="DejaVu Sans"/>
              </a:rPr>
              <a:t>Alūksnes novada Sabiedrības centra Kopiena</a:t>
            </a:r>
            <a:endParaRPr lang="lv-LV" sz="2800" b="0" strike="noStrike" spc="-1"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1546920" y="1356120"/>
            <a:ext cx="1577880" cy="15894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CustomShape 3"/>
          <p:cNvSpPr/>
          <p:nvPr/>
        </p:nvSpPr>
        <p:spPr>
          <a:xfrm>
            <a:off x="1710360" y="5021640"/>
            <a:ext cx="1530000" cy="153576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8" name="CustomShape 4"/>
          <p:cNvSpPr/>
          <p:nvPr/>
        </p:nvSpPr>
        <p:spPr>
          <a:xfrm>
            <a:off x="1432080" y="1753560"/>
            <a:ext cx="1807920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1600" b="0" strike="noStrike" spc="-1">
                <a:solidFill>
                  <a:srgbClr val="FFC000"/>
                </a:solidFill>
                <a:latin typeface="Arial Black"/>
                <a:ea typeface="DejaVu Sans"/>
              </a:rPr>
              <a:t>704 aktivitātes</a:t>
            </a:r>
            <a:endParaRPr lang="lv-LV" sz="1600" b="0" strike="noStrike" spc="-1">
              <a:latin typeface="Arial"/>
            </a:endParaRPr>
          </a:p>
        </p:txBody>
      </p:sp>
      <p:sp>
        <p:nvSpPr>
          <p:cNvPr id="139" name="CustomShape 5"/>
          <p:cNvSpPr/>
          <p:nvPr/>
        </p:nvSpPr>
        <p:spPr>
          <a:xfrm>
            <a:off x="1546920" y="5402880"/>
            <a:ext cx="1786680" cy="54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1600" b="0" strike="noStrike" spc="-1">
                <a:solidFill>
                  <a:srgbClr val="002060"/>
                </a:solidFill>
                <a:latin typeface="Arial Black"/>
                <a:ea typeface="DejaVu Sans"/>
              </a:rPr>
              <a:t>911 </a:t>
            </a:r>
            <a:r>
              <a:rPr lang="lv-LV" sz="1400" b="0" strike="noStrike" spc="-1">
                <a:solidFill>
                  <a:srgbClr val="002060"/>
                </a:solidFill>
                <a:latin typeface="Arial Black"/>
                <a:ea typeface="DejaVu Sans"/>
              </a:rPr>
              <a:t>apmeklējumi</a:t>
            </a:r>
            <a:endParaRPr lang="lv-LV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lv-LV" sz="44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lv-LV" sz="4400" b="0" strike="noStrike" spc="-1">
              <a:latin typeface="Arial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v-LV" sz="2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lv-LV" sz="2800" b="0" strike="noStrike" spc="-1">
              <a:latin typeface="Arial"/>
            </a:endParaRPr>
          </a:p>
        </p:txBody>
      </p:sp>
      <p:pic>
        <p:nvPicPr>
          <p:cNvPr id="266" name="Attēls 3"/>
          <p:cNvPicPr/>
          <p:nvPr/>
        </p:nvPicPr>
        <p:blipFill>
          <a:blip r:embed="rId2"/>
          <a:stretch/>
        </p:blipFill>
        <p:spPr>
          <a:xfrm>
            <a:off x="5737320" y="2275920"/>
            <a:ext cx="6251040" cy="4167360"/>
          </a:xfrm>
          <a:prstGeom prst="rect">
            <a:avLst/>
          </a:prstGeom>
          <a:ln>
            <a:noFill/>
          </a:ln>
        </p:spPr>
      </p:pic>
      <p:pic>
        <p:nvPicPr>
          <p:cNvPr id="267" name="Attēls 4"/>
          <p:cNvPicPr/>
          <p:nvPr/>
        </p:nvPicPr>
        <p:blipFill>
          <a:blip r:embed="rId3"/>
          <a:stretch/>
        </p:blipFill>
        <p:spPr>
          <a:xfrm>
            <a:off x="11306880" y="5995800"/>
            <a:ext cx="681480" cy="631440"/>
          </a:xfrm>
          <a:prstGeom prst="rect">
            <a:avLst/>
          </a:prstGeom>
          <a:ln>
            <a:noFill/>
          </a:ln>
        </p:spPr>
      </p:pic>
      <p:pic>
        <p:nvPicPr>
          <p:cNvPr id="268" name="Attēls 5"/>
          <p:cNvPicPr/>
          <p:nvPr/>
        </p:nvPicPr>
        <p:blipFill>
          <a:blip r:embed="rId4"/>
          <a:stretch/>
        </p:blipFill>
        <p:spPr>
          <a:xfrm>
            <a:off x="202680" y="145800"/>
            <a:ext cx="5387040" cy="4039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lv-LV" sz="44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lv-LV" sz="4400" b="0" strike="noStrike" spc="-1">
              <a:latin typeface="Arial"/>
            </a:endParaRPr>
          </a:p>
        </p:txBody>
      </p:sp>
      <p:pic>
        <p:nvPicPr>
          <p:cNvPr id="270" name="Satura vietturis 3"/>
          <p:cNvPicPr/>
          <p:nvPr/>
        </p:nvPicPr>
        <p:blipFill>
          <a:blip r:embed="rId2"/>
          <a:stretch/>
        </p:blipFill>
        <p:spPr>
          <a:xfrm>
            <a:off x="518040" y="457200"/>
            <a:ext cx="5577120" cy="4182840"/>
          </a:xfrm>
          <a:prstGeom prst="rect">
            <a:avLst/>
          </a:prstGeom>
          <a:ln>
            <a:noFill/>
          </a:ln>
        </p:spPr>
      </p:pic>
      <p:pic>
        <p:nvPicPr>
          <p:cNvPr id="271" name="Attēls 4"/>
          <p:cNvPicPr/>
          <p:nvPr/>
        </p:nvPicPr>
        <p:blipFill>
          <a:blip r:embed="rId3"/>
          <a:stretch/>
        </p:blipFill>
        <p:spPr>
          <a:xfrm>
            <a:off x="6404760" y="2606040"/>
            <a:ext cx="5424840" cy="4068360"/>
          </a:xfrm>
          <a:prstGeom prst="rect">
            <a:avLst/>
          </a:prstGeom>
          <a:ln>
            <a:noFill/>
          </a:ln>
        </p:spPr>
      </p:pic>
      <p:pic>
        <p:nvPicPr>
          <p:cNvPr id="272" name="Attēls 5"/>
          <p:cNvPicPr/>
          <p:nvPr/>
        </p:nvPicPr>
        <p:blipFill>
          <a:blip r:embed="rId4"/>
          <a:stretch/>
        </p:blipFill>
        <p:spPr>
          <a:xfrm>
            <a:off x="11422440" y="6042960"/>
            <a:ext cx="681480" cy="63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lv-LV" sz="60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lv-LV" sz="6000" b="0" strike="noStrike" spc="-1"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1523880" y="3602160"/>
            <a:ext cx="9143280" cy="165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lv-LV" sz="24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lv-LV" sz="2400" b="0" strike="noStrike" spc="-1">
              <a:latin typeface="Arial"/>
            </a:endParaRPr>
          </a:p>
        </p:txBody>
      </p:sp>
      <p:pic>
        <p:nvPicPr>
          <p:cNvPr id="275" name="Attēls 3"/>
          <p:cNvPicPr/>
          <p:nvPr/>
        </p:nvPicPr>
        <p:blipFill>
          <a:blip r:embed="rId2"/>
          <a:stretch/>
        </p:blipFill>
        <p:spPr>
          <a:xfrm>
            <a:off x="11370960" y="6128280"/>
            <a:ext cx="681480" cy="631440"/>
          </a:xfrm>
          <a:prstGeom prst="rect">
            <a:avLst/>
          </a:prstGeom>
          <a:ln>
            <a:noFill/>
          </a:ln>
        </p:spPr>
      </p:pic>
      <p:pic>
        <p:nvPicPr>
          <p:cNvPr id="276" name="Attēls 4"/>
          <p:cNvPicPr/>
          <p:nvPr/>
        </p:nvPicPr>
        <p:blipFill>
          <a:blip r:embed="rId3"/>
          <a:stretch/>
        </p:blipFill>
        <p:spPr>
          <a:xfrm>
            <a:off x="2666880" y="0"/>
            <a:ext cx="685728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lv-LV" sz="44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lv-LV" sz="4400" b="0" strike="noStrike" spc="-1">
              <a:latin typeface="Arial"/>
            </a:endParaRPr>
          </a:p>
        </p:txBody>
      </p:sp>
      <p:sp>
        <p:nvSpPr>
          <p:cNvPr id="278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v-LV" sz="2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lv-LV" sz="2800" b="0" strike="noStrike" spc="-1">
              <a:latin typeface="Arial"/>
            </a:endParaRPr>
          </a:p>
        </p:txBody>
      </p:sp>
      <p:pic>
        <p:nvPicPr>
          <p:cNvPr id="279" name="Attēls 4"/>
          <p:cNvPicPr/>
          <p:nvPr/>
        </p:nvPicPr>
        <p:blipFill>
          <a:blip r:embed="rId2"/>
          <a:stretch/>
        </p:blipFill>
        <p:spPr>
          <a:xfrm>
            <a:off x="11267280" y="6176880"/>
            <a:ext cx="681480" cy="631440"/>
          </a:xfrm>
          <a:prstGeom prst="rect">
            <a:avLst/>
          </a:prstGeom>
          <a:ln>
            <a:noFill/>
          </a:ln>
        </p:spPr>
      </p:pic>
      <p:pic>
        <p:nvPicPr>
          <p:cNvPr id="280" name="Attēls 5"/>
          <p:cNvPicPr/>
          <p:nvPr/>
        </p:nvPicPr>
        <p:blipFill>
          <a:blip r:embed="rId3"/>
          <a:stretch/>
        </p:blipFill>
        <p:spPr>
          <a:xfrm>
            <a:off x="1523880" y="0"/>
            <a:ext cx="914328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lv-LV" sz="44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lv-LV" sz="4400" b="0" strike="noStrike" spc="-1">
              <a:latin typeface="Arial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v-LV" sz="2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lv-LV" sz="2800" b="0" strike="noStrike" spc="-1">
              <a:latin typeface="Arial"/>
            </a:endParaRPr>
          </a:p>
        </p:txBody>
      </p:sp>
      <p:pic>
        <p:nvPicPr>
          <p:cNvPr id="283" name="Attēls 3"/>
          <p:cNvPicPr/>
          <p:nvPr/>
        </p:nvPicPr>
        <p:blipFill>
          <a:blip r:embed="rId2"/>
          <a:stretch/>
        </p:blipFill>
        <p:spPr>
          <a:xfrm>
            <a:off x="1730160" y="0"/>
            <a:ext cx="8731080" cy="6857280"/>
          </a:xfrm>
          <a:prstGeom prst="rect">
            <a:avLst/>
          </a:prstGeom>
          <a:ln>
            <a:noFill/>
          </a:ln>
        </p:spPr>
      </p:pic>
      <p:sp>
        <p:nvSpPr>
          <p:cNvPr id="284" name="CustomShape 3"/>
          <p:cNvSpPr/>
          <p:nvPr/>
        </p:nvSpPr>
        <p:spPr>
          <a:xfrm>
            <a:off x="398520" y="0"/>
            <a:ext cx="2368440" cy="237888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CustomShape 4"/>
          <p:cNvSpPr/>
          <p:nvPr/>
        </p:nvSpPr>
        <p:spPr>
          <a:xfrm>
            <a:off x="531720" y="680760"/>
            <a:ext cx="2101680" cy="106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3200" b="0" strike="noStrike" spc="-1">
                <a:solidFill>
                  <a:srgbClr val="FFC000"/>
                </a:solidFill>
                <a:latin typeface="Arial Black"/>
                <a:ea typeface="DejaVu Sans"/>
              </a:rPr>
              <a:t>20 </a:t>
            </a:r>
            <a:endParaRPr lang="lv-LV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3200" b="0" strike="noStrike" spc="-1">
                <a:solidFill>
                  <a:srgbClr val="FFC000"/>
                </a:solidFill>
                <a:latin typeface="Arial Black"/>
                <a:ea typeface="DejaVu Sans"/>
              </a:rPr>
              <a:t>auto</a:t>
            </a:r>
            <a:endParaRPr lang="lv-LV" sz="3200" b="0" strike="noStrike" spc="-1">
              <a:latin typeface="Arial"/>
            </a:endParaRPr>
          </a:p>
        </p:txBody>
      </p:sp>
      <p:pic>
        <p:nvPicPr>
          <p:cNvPr id="286" name="Attēls 6"/>
          <p:cNvPicPr/>
          <p:nvPr/>
        </p:nvPicPr>
        <p:blipFill>
          <a:blip r:embed="rId3"/>
          <a:stretch/>
        </p:blipFill>
        <p:spPr>
          <a:xfrm>
            <a:off x="11306880" y="5995800"/>
            <a:ext cx="681480" cy="63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lv-LV" sz="44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lv-LV" sz="4400" b="0" strike="noStrike" spc="-1"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v-LV" sz="2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lv-LV" sz="2800" b="0" strike="noStrike" spc="-1">
              <a:latin typeface="Arial"/>
            </a:endParaRPr>
          </a:p>
        </p:txBody>
      </p:sp>
      <p:pic>
        <p:nvPicPr>
          <p:cNvPr id="289" name="Attēls 3"/>
          <p:cNvPicPr/>
          <p:nvPr/>
        </p:nvPicPr>
        <p:blipFill>
          <a:blip r:embed="rId2"/>
          <a:stretch/>
        </p:blipFill>
        <p:spPr>
          <a:xfrm>
            <a:off x="1353960" y="889560"/>
            <a:ext cx="5034240" cy="377532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194400" y="79920"/>
            <a:ext cx="2182320" cy="220536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CustomShape 4"/>
          <p:cNvSpPr/>
          <p:nvPr/>
        </p:nvSpPr>
        <p:spPr>
          <a:xfrm>
            <a:off x="579960" y="721440"/>
            <a:ext cx="141084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1800" b="1" strike="noStrike" spc="-1">
                <a:solidFill>
                  <a:srgbClr val="FFC000"/>
                </a:solidFill>
                <a:latin typeface="Arial Black"/>
                <a:ea typeface="DejaVu Sans"/>
              </a:rPr>
              <a:t>Humānā </a:t>
            </a: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800" b="1" strike="noStrike" spc="-1">
                <a:solidFill>
                  <a:srgbClr val="FFC000"/>
                </a:solidFill>
                <a:latin typeface="Arial Black"/>
                <a:ea typeface="DejaVu Sans"/>
              </a:rPr>
              <a:t>palīdzība Ukrainai</a:t>
            </a:r>
            <a:endParaRPr lang="lv-LV" sz="1800" b="0" strike="noStrike" spc="-1">
              <a:latin typeface="Arial"/>
            </a:endParaRPr>
          </a:p>
        </p:txBody>
      </p:sp>
      <p:pic>
        <p:nvPicPr>
          <p:cNvPr id="292" name="Attēls 6"/>
          <p:cNvPicPr/>
          <p:nvPr/>
        </p:nvPicPr>
        <p:blipFill>
          <a:blip r:embed="rId3"/>
          <a:stretch/>
        </p:blipFill>
        <p:spPr>
          <a:xfrm>
            <a:off x="11426400" y="6051240"/>
            <a:ext cx="681480" cy="631440"/>
          </a:xfrm>
          <a:prstGeom prst="rect">
            <a:avLst/>
          </a:prstGeom>
          <a:ln>
            <a:noFill/>
          </a:ln>
        </p:spPr>
      </p:pic>
      <p:pic>
        <p:nvPicPr>
          <p:cNvPr id="293" name="Attēls 11"/>
          <p:cNvPicPr/>
          <p:nvPr/>
        </p:nvPicPr>
        <p:blipFill>
          <a:blip r:embed="rId4"/>
          <a:stretch/>
        </p:blipFill>
        <p:spPr>
          <a:xfrm>
            <a:off x="6401160" y="2914200"/>
            <a:ext cx="5024520" cy="3768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lv-LV" sz="44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lv-LV" sz="4400" b="0" strike="noStrike" spc="-1"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v-LV" sz="2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lv-LV" sz="2800" b="0" strike="noStrike" spc="-1">
              <a:latin typeface="Arial"/>
            </a:endParaRPr>
          </a:p>
        </p:txBody>
      </p:sp>
      <p:pic>
        <p:nvPicPr>
          <p:cNvPr id="296" name="Attēls 3"/>
          <p:cNvPicPr/>
          <p:nvPr/>
        </p:nvPicPr>
        <p:blipFill>
          <a:blip r:embed="rId2"/>
          <a:stretch/>
        </p:blipFill>
        <p:spPr>
          <a:xfrm>
            <a:off x="1523880" y="0"/>
            <a:ext cx="9143280" cy="6857280"/>
          </a:xfrm>
          <a:prstGeom prst="rect">
            <a:avLst/>
          </a:prstGeom>
          <a:ln>
            <a:noFill/>
          </a:ln>
        </p:spPr>
      </p:pic>
      <p:pic>
        <p:nvPicPr>
          <p:cNvPr id="297" name="Attēls 4"/>
          <p:cNvPicPr/>
          <p:nvPr/>
        </p:nvPicPr>
        <p:blipFill>
          <a:blip r:embed="rId3"/>
          <a:stretch/>
        </p:blipFill>
        <p:spPr>
          <a:xfrm>
            <a:off x="11426400" y="6051240"/>
            <a:ext cx="681480" cy="63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tēls 1"/>
          <p:cNvPicPr/>
          <p:nvPr/>
        </p:nvPicPr>
        <p:blipFill>
          <a:blip r:embed="rId2"/>
          <a:stretch/>
        </p:blipFill>
        <p:spPr>
          <a:xfrm>
            <a:off x="1518480" y="0"/>
            <a:ext cx="9154440" cy="6857280"/>
          </a:xfrm>
          <a:prstGeom prst="rect">
            <a:avLst/>
          </a:prstGeom>
          <a:ln>
            <a:noFill/>
          </a:ln>
        </p:spPr>
      </p:pic>
      <p:sp>
        <p:nvSpPr>
          <p:cNvPr id="299" name="CustomShape 1"/>
          <p:cNvSpPr/>
          <p:nvPr/>
        </p:nvSpPr>
        <p:spPr>
          <a:xfrm>
            <a:off x="9393480" y="4281120"/>
            <a:ext cx="2451600" cy="244116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0" name="CustomShape 2"/>
          <p:cNvSpPr/>
          <p:nvPr/>
        </p:nvSpPr>
        <p:spPr>
          <a:xfrm>
            <a:off x="9663480" y="4915080"/>
            <a:ext cx="191124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2000" b="0" strike="noStrike" spc="-1">
                <a:solidFill>
                  <a:srgbClr val="C00000"/>
                </a:solidFill>
                <a:latin typeface="Arial Black"/>
                <a:ea typeface="DejaVu Sans"/>
              </a:rPr>
              <a:t>Liepnas atvērtā</a:t>
            </a:r>
            <a:endParaRPr lang="lv-LV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2000" b="0" strike="noStrike" spc="-1">
                <a:solidFill>
                  <a:srgbClr val="C00000"/>
                </a:solidFill>
                <a:latin typeface="Arial Black"/>
                <a:ea typeface="DejaVu Sans"/>
              </a:rPr>
              <a:t>kopiena</a:t>
            </a:r>
            <a:endParaRPr lang="lv-LV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199080" y="5373720"/>
            <a:ext cx="10819800" cy="130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lv-LV" sz="4400" b="1" strike="noStrike" spc="-1">
                <a:solidFill>
                  <a:srgbClr val="B8562C"/>
                </a:solidFill>
                <a:latin typeface="Bahnschrift Light"/>
              </a:rPr>
              <a:t> </a:t>
            </a:r>
            <a:endParaRPr lang="lv-LV" sz="4400" b="0" strike="noStrike" spc="-1">
              <a:latin typeface="Arial"/>
            </a:endParaRPr>
          </a:p>
        </p:txBody>
      </p:sp>
      <p:pic>
        <p:nvPicPr>
          <p:cNvPr id="302" name="Attēls 4"/>
          <p:cNvPicPr/>
          <p:nvPr/>
        </p:nvPicPr>
        <p:blipFill>
          <a:blip r:embed="rId2"/>
          <a:stretch/>
        </p:blipFill>
        <p:spPr>
          <a:xfrm>
            <a:off x="0" y="-990720"/>
            <a:ext cx="5885640" cy="7848000"/>
          </a:xfrm>
          <a:prstGeom prst="rect">
            <a:avLst/>
          </a:prstGeom>
          <a:ln>
            <a:noFill/>
          </a:ln>
        </p:spPr>
      </p:pic>
      <p:sp>
        <p:nvSpPr>
          <p:cNvPr id="303" name="CustomShape 2"/>
          <p:cNvSpPr/>
          <p:nvPr/>
        </p:nvSpPr>
        <p:spPr>
          <a:xfrm>
            <a:off x="6332400" y="2666880"/>
            <a:ext cx="5005800" cy="155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4800" b="0" strike="noStrike" spc="-1">
                <a:solidFill>
                  <a:srgbClr val="B8562C"/>
                </a:solidFill>
                <a:latin typeface="Bahnschrift Light"/>
                <a:ea typeface="DejaVu Sans"/>
              </a:rPr>
              <a:t>Mēs lepojamies ar savu kopienu!</a:t>
            </a:r>
            <a:endParaRPr lang="lv-LV" sz="4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2"/>
          <p:cNvPicPr/>
          <p:nvPr/>
        </p:nvPicPr>
        <p:blipFill>
          <a:blip r:embed="rId2"/>
          <a:stretch/>
        </p:blipFill>
        <p:spPr>
          <a:xfrm>
            <a:off x="5755320" y="2790360"/>
            <a:ext cx="1307880" cy="1090440"/>
          </a:xfrm>
          <a:prstGeom prst="rect">
            <a:avLst/>
          </a:prstGeom>
          <a:ln>
            <a:noFill/>
          </a:ln>
        </p:spPr>
      </p:pic>
      <p:pic>
        <p:nvPicPr>
          <p:cNvPr id="141" name="Picture 5"/>
          <p:cNvPicPr/>
          <p:nvPr/>
        </p:nvPicPr>
        <p:blipFill>
          <a:blip r:embed="rId3"/>
          <a:stretch/>
        </p:blipFill>
        <p:spPr>
          <a:xfrm>
            <a:off x="7349040" y="990720"/>
            <a:ext cx="1049400" cy="1049400"/>
          </a:xfrm>
          <a:prstGeom prst="rect">
            <a:avLst/>
          </a:prstGeom>
          <a:ln>
            <a:noFill/>
          </a:ln>
        </p:spPr>
      </p:pic>
      <p:pic>
        <p:nvPicPr>
          <p:cNvPr id="142" name="Picture 8"/>
          <p:cNvPicPr/>
          <p:nvPr/>
        </p:nvPicPr>
        <p:blipFill>
          <a:blip r:embed="rId4"/>
          <a:stretch/>
        </p:blipFill>
        <p:spPr>
          <a:xfrm>
            <a:off x="3434040" y="1107720"/>
            <a:ext cx="1939680" cy="932040"/>
          </a:xfrm>
          <a:prstGeom prst="rect">
            <a:avLst/>
          </a:prstGeom>
          <a:ln>
            <a:noFill/>
          </a:ln>
        </p:spPr>
      </p:pic>
      <p:pic>
        <p:nvPicPr>
          <p:cNvPr id="143" name="Picture 9"/>
          <p:cNvPicPr/>
          <p:nvPr/>
        </p:nvPicPr>
        <p:blipFill>
          <a:blip r:embed="rId5"/>
          <a:stretch/>
        </p:blipFill>
        <p:spPr>
          <a:xfrm>
            <a:off x="1698120" y="2965680"/>
            <a:ext cx="2418120" cy="1037880"/>
          </a:xfrm>
          <a:prstGeom prst="rect">
            <a:avLst/>
          </a:prstGeom>
          <a:ln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8037720" y="2040480"/>
            <a:ext cx="3410640" cy="200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800" b="1" strike="noStrike" spc="-1">
                <a:solidFill>
                  <a:srgbClr val="C55A11"/>
                </a:solidFill>
                <a:latin typeface="Calibri"/>
                <a:ea typeface="DejaVu Sans"/>
              </a:rPr>
              <a:t>Alūksnes un Apes novadu </a:t>
            </a: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800" b="1" strike="noStrike" spc="-1">
                <a:solidFill>
                  <a:srgbClr val="C55A11"/>
                </a:solidFill>
                <a:latin typeface="Calibri"/>
                <a:ea typeface="DejaVu Sans"/>
              </a:rPr>
              <a:t>Politiski represēto klubs „Sarma”</a:t>
            </a:r>
            <a:endParaRPr lang="lv-LV" sz="1800" b="0" strike="noStrike" spc="-1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4115880" y="4967640"/>
            <a:ext cx="223704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2000" b="1" strike="noStrike" spc="-1">
                <a:solidFill>
                  <a:srgbClr val="4472C4"/>
                </a:solidFill>
                <a:latin typeface="Calibri"/>
                <a:ea typeface="DejaVu Sans"/>
              </a:rPr>
              <a:t>Alūksnes pilsētas </a:t>
            </a:r>
            <a:endParaRPr lang="lv-LV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2000" b="1" strike="noStrike" spc="-1">
                <a:solidFill>
                  <a:srgbClr val="4472C4"/>
                </a:solidFill>
                <a:latin typeface="Calibri"/>
                <a:ea typeface="DejaVu Sans"/>
              </a:rPr>
              <a:t>pensionāru </a:t>
            </a:r>
            <a:endParaRPr lang="lv-LV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2000" b="1" strike="noStrike" spc="-1">
                <a:solidFill>
                  <a:srgbClr val="4472C4"/>
                </a:solidFill>
                <a:latin typeface="Calibri"/>
                <a:ea typeface="DejaVu Sans"/>
              </a:rPr>
              <a:t>biedrība «Sudrabs»</a:t>
            </a:r>
            <a:endParaRPr lang="lv-LV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lv-LV" sz="44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lv-LV" sz="4400" b="0" strike="noStrike" spc="-1">
              <a:latin typeface="Arial"/>
            </a:endParaRPr>
          </a:p>
        </p:txBody>
      </p:sp>
      <p:pic>
        <p:nvPicPr>
          <p:cNvPr id="147" name="Content Placeholder 3"/>
          <p:cNvPicPr/>
          <p:nvPr/>
        </p:nvPicPr>
        <p:blipFill>
          <a:blip r:embed="rId2"/>
          <a:stretch/>
        </p:blipFill>
        <p:spPr>
          <a:xfrm rot="5400000">
            <a:off x="-286200" y="835920"/>
            <a:ext cx="4613040" cy="3459600"/>
          </a:xfrm>
          <a:prstGeom prst="rect">
            <a:avLst/>
          </a:prstGeom>
          <a:ln>
            <a:noFill/>
          </a:ln>
        </p:spPr>
      </p:pic>
      <p:pic>
        <p:nvPicPr>
          <p:cNvPr id="148" name="Attēls 7"/>
          <p:cNvPicPr/>
          <p:nvPr/>
        </p:nvPicPr>
        <p:blipFill>
          <a:blip r:embed="rId3"/>
          <a:stretch/>
        </p:blipFill>
        <p:spPr>
          <a:xfrm>
            <a:off x="10941840" y="6160680"/>
            <a:ext cx="1249560" cy="597240"/>
          </a:xfrm>
          <a:prstGeom prst="rect">
            <a:avLst/>
          </a:prstGeom>
          <a:ln>
            <a:noFill/>
          </a:ln>
        </p:spPr>
      </p:pic>
      <p:pic>
        <p:nvPicPr>
          <p:cNvPr id="149" name="Attēls 9"/>
          <p:cNvPicPr/>
          <p:nvPr/>
        </p:nvPicPr>
        <p:blipFill>
          <a:blip r:embed="rId4"/>
          <a:stretch/>
        </p:blipFill>
        <p:spPr>
          <a:xfrm>
            <a:off x="3887280" y="3564000"/>
            <a:ext cx="4097880" cy="3073320"/>
          </a:xfrm>
          <a:prstGeom prst="rect">
            <a:avLst/>
          </a:prstGeom>
          <a:ln>
            <a:noFill/>
          </a:ln>
        </p:spPr>
      </p:pic>
      <p:pic>
        <p:nvPicPr>
          <p:cNvPr id="150" name="Attēls 4"/>
          <p:cNvPicPr/>
          <p:nvPr/>
        </p:nvPicPr>
        <p:blipFill>
          <a:blip r:embed="rId5"/>
          <a:stretch/>
        </p:blipFill>
        <p:spPr>
          <a:xfrm>
            <a:off x="8123040" y="1257120"/>
            <a:ext cx="3954240" cy="2919240"/>
          </a:xfrm>
          <a:prstGeom prst="rect">
            <a:avLst/>
          </a:prstGeom>
          <a:ln>
            <a:noFill/>
          </a:ln>
        </p:spPr>
      </p:pic>
      <p:pic>
        <p:nvPicPr>
          <p:cNvPr id="151" name="Attēls 10"/>
          <p:cNvPicPr/>
          <p:nvPr/>
        </p:nvPicPr>
        <p:blipFill>
          <a:blip r:embed="rId6"/>
          <a:stretch/>
        </p:blipFill>
        <p:spPr>
          <a:xfrm>
            <a:off x="3977280" y="541440"/>
            <a:ext cx="3762000" cy="2508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lv-LV" sz="44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lv-LV" sz="4400" b="0" strike="noStrike" spc="-1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lv-LV" sz="2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lv-LV" sz="2800" b="0" strike="noStrike" spc="-1">
              <a:latin typeface="Arial"/>
            </a:endParaRPr>
          </a:p>
        </p:txBody>
      </p:sp>
      <p:pic>
        <p:nvPicPr>
          <p:cNvPr id="154" name="Attēls 4"/>
          <p:cNvPicPr/>
          <p:nvPr/>
        </p:nvPicPr>
        <p:blipFill>
          <a:blip r:embed="rId2"/>
          <a:stretch/>
        </p:blipFill>
        <p:spPr>
          <a:xfrm>
            <a:off x="10941840" y="6160680"/>
            <a:ext cx="1249560" cy="597240"/>
          </a:xfrm>
          <a:prstGeom prst="rect">
            <a:avLst/>
          </a:prstGeom>
          <a:ln>
            <a:noFill/>
          </a:ln>
        </p:spPr>
      </p:pic>
      <p:sp>
        <p:nvSpPr>
          <p:cNvPr id="155" name="CustomShape 3"/>
          <p:cNvSpPr/>
          <p:nvPr/>
        </p:nvSpPr>
        <p:spPr>
          <a:xfrm>
            <a:off x="8379720" y="2459160"/>
            <a:ext cx="1776960" cy="17611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lv-LV" sz="16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ModesBode</a:t>
            </a:r>
            <a:endParaRPr lang="lv-LV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6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Alūksne</a:t>
            </a:r>
            <a:endParaRPr lang="lv-LV" sz="1600" b="0" strike="noStrike" spc="-1">
              <a:latin typeface="Arial"/>
            </a:endParaRPr>
          </a:p>
        </p:txBody>
      </p:sp>
      <p:pic>
        <p:nvPicPr>
          <p:cNvPr id="156" name="Attēls 11"/>
          <p:cNvPicPr/>
          <p:nvPr/>
        </p:nvPicPr>
        <p:blipFill>
          <a:blip r:embed="rId3"/>
          <a:stretch/>
        </p:blipFill>
        <p:spPr>
          <a:xfrm>
            <a:off x="4167360" y="0"/>
            <a:ext cx="3857040" cy="6857280"/>
          </a:xfrm>
          <a:prstGeom prst="rect">
            <a:avLst/>
          </a:prstGeom>
          <a:ln>
            <a:noFill/>
          </a:ln>
        </p:spPr>
      </p:pic>
      <p:sp>
        <p:nvSpPr>
          <p:cNvPr id="157" name="CustomShape 4"/>
          <p:cNvSpPr/>
          <p:nvPr/>
        </p:nvSpPr>
        <p:spPr>
          <a:xfrm>
            <a:off x="3054240" y="5067000"/>
            <a:ext cx="1600560" cy="15930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CustomShape 5"/>
          <p:cNvSpPr/>
          <p:nvPr/>
        </p:nvSpPr>
        <p:spPr>
          <a:xfrm>
            <a:off x="7610400" y="51840"/>
            <a:ext cx="1247760" cy="13190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CustomShape 6"/>
          <p:cNvSpPr/>
          <p:nvPr/>
        </p:nvSpPr>
        <p:spPr>
          <a:xfrm>
            <a:off x="7498080" y="405720"/>
            <a:ext cx="1550520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BrīvBode Alūksne</a:t>
            </a:r>
            <a:endParaRPr lang="lv-LV" sz="1600" b="0" strike="noStrike" spc="-1">
              <a:latin typeface="Arial"/>
            </a:endParaRPr>
          </a:p>
        </p:txBody>
      </p:sp>
      <p:sp>
        <p:nvSpPr>
          <p:cNvPr id="160" name="CustomShape 7"/>
          <p:cNvSpPr/>
          <p:nvPr/>
        </p:nvSpPr>
        <p:spPr>
          <a:xfrm>
            <a:off x="3150360" y="5547960"/>
            <a:ext cx="1408680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v-LV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GrāmatBode</a:t>
            </a:r>
            <a:endParaRPr lang="lv-LV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Alūksne</a:t>
            </a:r>
            <a:endParaRPr lang="lv-LV" sz="1600" b="0" strike="noStrike" spc="-1">
              <a:latin typeface="Arial"/>
            </a:endParaRPr>
          </a:p>
        </p:txBody>
      </p:sp>
      <p:sp>
        <p:nvSpPr>
          <p:cNvPr id="161" name="CustomShape 8"/>
          <p:cNvSpPr/>
          <p:nvPr/>
        </p:nvSpPr>
        <p:spPr>
          <a:xfrm>
            <a:off x="3161520" y="405720"/>
            <a:ext cx="1664640" cy="16495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lv-LV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PašBode</a:t>
            </a:r>
            <a:endParaRPr lang="lv-LV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Alūksne</a:t>
            </a:r>
            <a:endParaRPr lang="lv-LV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atura vietturis 3"/>
          <p:cNvPicPr/>
          <p:nvPr/>
        </p:nvPicPr>
        <p:blipFill>
          <a:blip r:embed="rId2"/>
          <a:stretch/>
        </p:blipFill>
        <p:spPr>
          <a:xfrm>
            <a:off x="960120" y="-810720"/>
            <a:ext cx="4161960" cy="7931160"/>
          </a:xfrm>
          <a:prstGeom prst="rect">
            <a:avLst/>
          </a:prstGeom>
          <a:ln>
            <a:noFill/>
          </a:ln>
        </p:spPr>
      </p:pic>
      <p:pic>
        <p:nvPicPr>
          <p:cNvPr id="163" name="Attēls 5"/>
          <p:cNvPicPr/>
          <p:nvPr/>
        </p:nvPicPr>
        <p:blipFill>
          <a:blip r:embed="rId3"/>
          <a:stretch/>
        </p:blipFill>
        <p:spPr>
          <a:xfrm rot="5400000">
            <a:off x="4734000" y="950760"/>
            <a:ext cx="6926040" cy="4885920"/>
          </a:xfrm>
          <a:prstGeom prst="rect">
            <a:avLst/>
          </a:prstGeom>
          <a:ln>
            <a:noFill/>
          </a:ln>
        </p:spPr>
      </p:pic>
      <p:pic>
        <p:nvPicPr>
          <p:cNvPr id="164" name="Attēls 6"/>
          <p:cNvPicPr/>
          <p:nvPr/>
        </p:nvPicPr>
        <p:blipFill>
          <a:blip r:embed="rId4"/>
          <a:stretch/>
        </p:blipFill>
        <p:spPr>
          <a:xfrm>
            <a:off x="10941840" y="6160680"/>
            <a:ext cx="1249560" cy="59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Attēls 2"/>
          <p:cNvPicPr/>
          <p:nvPr/>
        </p:nvPicPr>
        <p:blipFill>
          <a:blip r:embed="rId2"/>
          <a:stretch/>
        </p:blipFill>
        <p:spPr>
          <a:xfrm>
            <a:off x="2666880" y="0"/>
            <a:ext cx="6857280" cy="6857280"/>
          </a:xfrm>
          <a:prstGeom prst="rect">
            <a:avLst/>
          </a:prstGeom>
          <a:ln>
            <a:noFill/>
          </a:ln>
        </p:spPr>
      </p:pic>
      <p:pic>
        <p:nvPicPr>
          <p:cNvPr id="166" name="Attēls 3"/>
          <p:cNvPicPr/>
          <p:nvPr/>
        </p:nvPicPr>
        <p:blipFill>
          <a:blip r:embed="rId3"/>
          <a:stretch/>
        </p:blipFill>
        <p:spPr>
          <a:xfrm>
            <a:off x="10941840" y="6160680"/>
            <a:ext cx="1249560" cy="59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Attēls 1"/>
          <p:cNvPicPr/>
          <p:nvPr/>
        </p:nvPicPr>
        <p:blipFill>
          <a:blip r:embed="rId2"/>
          <a:stretch/>
        </p:blipFill>
        <p:spPr>
          <a:xfrm>
            <a:off x="10941840" y="6160680"/>
            <a:ext cx="1249560" cy="597240"/>
          </a:xfrm>
          <a:prstGeom prst="rect">
            <a:avLst/>
          </a:prstGeom>
          <a:ln>
            <a:noFill/>
          </a:ln>
        </p:spPr>
      </p:pic>
      <p:pic>
        <p:nvPicPr>
          <p:cNvPr id="168" name="Attēls 2"/>
          <p:cNvPicPr/>
          <p:nvPr/>
        </p:nvPicPr>
        <p:blipFill>
          <a:blip r:embed="rId3"/>
          <a:stretch/>
        </p:blipFill>
        <p:spPr>
          <a:xfrm>
            <a:off x="883440" y="101520"/>
            <a:ext cx="10057680" cy="6656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</TotalTime>
  <Words>150</Words>
  <Application>Microsoft Office PowerPoint</Application>
  <PresentationFormat>Platekrāna</PresentationFormat>
  <Paragraphs>107</Paragraphs>
  <Slides>38</Slides>
  <Notes>1</Notes>
  <HiddenSlides>0</HiddenSlides>
  <MMClips>0</MMClips>
  <ScaleCrop>false</ScaleCrop>
  <HeadingPairs>
    <vt:vector size="6" baseType="variant">
      <vt:variant>
        <vt:lpstr>Lietotie fonti</vt:lpstr>
      </vt:variant>
      <vt:variant>
        <vt:i4>11</vt:i4>
      </vt:variant>
      <vt:variant>
        <vt:lpstr>Dizains</vt:lpstr>
      </vt:variant>
      <vt:variant>
        <vt:i4>3</vt:i4>
      </vt:variant>
      <vt:variant>
        <vt:lpstr>Slaidu virsraksti</vt:lpstr>
      </vt:variant>
      <vt:variant>
        <vt:i4>38</vt:i4>
      </vt:variant>
    </vt:vector>
  </HeadingPairs>
  <TitlesOfParts>
    <vt:vector size="52" baseType="lpstr">
      <vt:lpstr>Arial</vt:lpstr>
      <vt:lpstr>Arial Black</vt:lpstr>
      <vt:lpstr>Bahnschrift Light</vt:lpstr>
      <vt:lpstr>Broadway</vt:lpstr>
      <vt:lpstr>Calibri</vt:lpstr>
      <vt:lpstr>Calibri Light</vt:lpstr>
      <vt:lpstr>Comfortaa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subject/>
  <dc:creator>Lietotajs</dc:creator>
  <dc:description/>
  <cp:lastModifiedBy>Lietotajs</cp:lastModifiedBy>
  <cp:revision>130</cp:revision>
  <cp:lastPrinted>2023-10-10T13:16:54Z</cp:lastPrinted>
  <dcterms:created xsi:type="dcterms:W3CDTF">2023-10-09T12:58:34Z</dcterms:created>
  <dcterms:modified xsi:type="dcterms:W3CDTF">2023-10-26T07:08:28Z</dcterms:modified>
  <dc:language>lv-LV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Platekrāna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38</vt:i4>
  </property>
</Properties>
</file>